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11"/>
  </p:notesMasterIdLst>
  <p:handoutMasterIdLst>
    <p:handoutMasterId r:id="rId16"/>
  </p:handoutMasterIdLst>
  <p:sldIdLst>
    <p:sldId id="357" r:id="rId5"/>
    <p:sldId id="323" r:id="rId6"/>
    <p:sldId id="361" r:id="rId7"/>
    <p:sldId id="358" r:id="rId8"/>
    <p:sldId id="389" r:id="rId9"/>
    <p:sldId id="390" r:id="rId10"/>
    <p:sldId id="391" r:id="rId12"/>
    <p:sldId id="317" r:id="rId13"/>
    <p:sldId id="392" r:id="rId14"/>
    <p:sldId id="393" r:id="rId15"/>
  </p:sldIdLst>
  <p:sldSz cx="9144000" cy="5143500"/>
  <p:notesSz cx="6858000" cy="9144000"/>
  <p:defaultTextStyle>
    <a:defPPr>
      <a:defRPr lang="zh-CN"/>
    </a:defPPr>
    <a:lvl1pPr marL="0" lvl="0"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SimSun"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3366"/>
    <a:srgbClr val="0027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napToObjects="1" showGuides="1">
      <p:cViewPr varScale="1">
        <p:scale>
          <a:sx n="69" d="100"/>
          <a:sy n="69" d="100"/>
        </p:scale>
        <p:origin x="-138" y="-102"/>
      </p:cViewPr>
      <p:guideLst>
        <p:guide orient="horz" pos="1608"/>
        <p:guide pos="2916"/>
      </p:guideLst>
    </p:cSldViewPr>
  </p:slideViewPr>
  <p:gridSpacing cx="71999" cy="71999"/>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notesMaster" Target="notesMasters/notesMaster1.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Unicode MS" panose="020B0604020202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Unicode MS" panose="020B060402020202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Unicode MS" panose="020B0604020202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Unicode MS" panose="020B060402020202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Unicode MS" panose="020B0604020202020204" charset="-122"/>
        <a:cs typeface="+mn-cs"/>
      </a:defRPr>
    </a:lvl1pPr>
    <a:lvl2pPr marL="457200" algn="l" defTabSz="914400" rtl="0" eaLnBrk="1" latinLnBrk="0" hangingPunct="1">
      <a:defRPr sz="1200" kern="1200">
        <a:solidFill>
          <a:schemeClr val="tx1"/>
        </a:solidFill>
        <a:latin typeface="+mn-lt"/>
        <a:ea typeface="Arial Unicode MS" panose="020B0604020202020204" charset="-122"/>
        <a:cs typeface="+mn-cs"/>
      </a:defRPr>
    </a:lvl2pPr>
    <a:lvl3pPr marL="914400" algn="l" defTabSz="914400" rtl="0" eaLnBrk="1" latinLnBrk="0" hangingPunct="1">
      <a:defRPr sz="1200" kern="1200">
        <a:solidFill>
          <a:schemeClr val="tx1"/>
        </a:solidFill>
        <a:latin typeface="+mn-lt"/>
        <a:ea typeface="Arial Unicode MS" panose="020B0604020202020204" charset="-122"/>
        <a:cs typeface="+mn-cs"/>
      </a:defRPr>
    </a:lvl3pPr>
    <a:lvl4pPr marL="1371600" algn="l" defTabSz="914400" rtl="0" eaLnBrk="1" latinLnBrk="0" hangingPunct="1">
      <a:defRPr sz="1200" kern="1200">
        <a:solidFill>
          <a:schemeClr val="tx1"/>
        </a:solidFill>
        <a:latin typeface="+mn-lt"/>
        <a:ea typeface="Arial Unicode MS" panose="020B0604020202020204" charset="-122"/>
        <a:cs typeface="+mn-cs"/>
      </a:defRPr>
    </a:lvl4pPr>
    <a:lvl5pPr marL="1828800" algn="l" defTabSz="914400" rtl="0" eaLnBrk="1" latinLnBrk="0" hangingPunct="1">
      <a:defRPr sz="1200" kern="1200">
        <a:solidFill>
          <a:schemeClr val="tx1"/>
        </a:solidFill>
        <a:latin typeface="+mn-lt"/>
        <a:ea typeface="Arial Unicode MS" panose="020B0604020202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1" y="1200362"/>
            <a:ext cx="4032510" cy="3395071"/>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303" y="1200362"/>
            <a:ext cx="4032510" cy="3395071"/>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endParaRPr lang="zh-CN" strike="noStrike" noProof="1"/>
          </a:p>
        </p:txBody>
      </p:sp>
      <p:sp>
        <p:nvSpPr>
          <p:cNvPr id="7" name="灯片编号占位符 6"/>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2" y="273892"/>
            <a:ext cx="7886712" cy="99434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2" y="1999387"/>
            <a:ext cx="3655186" cy="264368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11" y="1999387"/>
            <a:ext cx="3673187" cy="264368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p>
        </p:txBody>
      </p:sp>
      <p:sp>
        <p:nvSpPr>
          <p:cNvPr id="8" name="页脚占位符 7"/>
          <p:cNvSpPr>
            <a:spLocks noGrp="1"/>
          </p:cNvSpPr>
          <p:nvPr>
            <p:ph type="ftr" sz="quarter" idx="11"/>
          </p:nvPr>
        </p:nvSpPr>
        <p:spPr/>
        <p:txBody>
          <a:bodyPr/>
          <a:p>
            <a:pPr lvl="0" fontAlgn="base"/>
            <a:endParaRPr lang="zh-CN" strike="noStrike" noProof="1"/>
          </a:p>
        </p:txBody>
      </p:sp>
      <p:sp>
        <p:nvSpPr>
          <p:cNvPr id="9" name="灯片编号占位符 8"/>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p>
        </p:txBody>
      </p:sp>
      <p:sp>
        <p:nvSpPr>
          <p:cNvPr id="4" name="页脚占位符 3"/>
          <p:cNvSpPr>
            <a:spLocks noGrp="1"/>
          </p:cNvSpPr>
          <p:nvPr>
            <p:ph type="ftr" sz="quarter" idx="11"/>
          </p:nvPr>
        </p:nvSpPr>
        <p:spPr/>
        <p:txBody>
          <a:bodyPr/>
          <a:p>
            <a:pPr lvl="0" fontAlgn="base"/>
            <a:endParaRPr lang="zh-CN" strike="noStrike" noProof="1"/>
          </a:p>
        </p:txBody>
      </p:sp>
      <p:sp>
        <p:nvSpPr>
          <p:cNvPr id="5" name="灯片编号占位符 4"/>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p>
        </p:txBody>
      </p:sp>
      <p:sp>
        <p:nvSpPr>
          <p:cNvPr id="3" name="页脚占位符 2"/>
          <p:cNvSpPr>
            <a:spLocks noGrp="1"/>
          </p:cNvSpPr>
          <p:nvPr>
            <p:ph type="ftr" sz="quarter" idx="11"/>
          </p:nvPr>
        </p:nvSpPr>
        <p:spPr/>
        <p:txBody>
          <a:bodyPr/>
          <a:p>
            <a:pPr lvl="0" fontAlgn="base"/>
            <a:endParaRPr lang="zh-CN" strike="noStrike" noProof="1"/>
          </a:p>
        </p:txBody>
      </p:sp>
      <p:sp>
        <p:nvSpPr>
          <p:cNvPr id="4" name="灯片编号占位符 3"/>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z="1575" strike="noStrike" noProof="1" smtClean="0"/>
              <a:t>第二级</a:t>
            </a:r>
            <a:endParaRPr lang="zh-CN" altLang="en-US" strike="noStrike" noProof="1" smtClean="0"/>
          </a:p>
          <a:p>
            <a:pPr lvl="2" fontAlgn="base"/>
            <a:r>
              <a:rPr lang="zh-CN" altLang="en-US" sz="1350" strike="noStrike" noProof="1" smtClean="0"/>
              <a:t>第三级</a:t>
            </a:r>
            <a:endParaRPr lang="zh-CN" altLang="en-US" strike="noStrike" noProof="1" smtClean="0"/>
          </a:p>
          <a:p>
            <a:pPr lvl="3" fontAlgn="base"/>
            <a:r>
              <a:rPr lang="zh-CN" altLang="en-US" sz="1125" strike="noStrike" noProof="1" smtClean="0"/>
              <a:t>第四级</a:t>
            </a:r>
            <a:endParaRPr lang="zh-CN" altLang="en-US" strike="noStrike" noProof="1" smtClean="0"/>
          </a:p>
          <a:p>
            <a:pPr lvl="4" fontAlgn="base"/>
            <a:r>
              <a:rPr lang="zh-CN" altLang="en-US" sz="1125" strike="noStrike" noProof="1" smtClean="0"/>
              <a:t>第五级</a:t>
            </a:r>
            <a:endParaRPr lang="zh-CN" altLang="en-US" strike="noStrike" noProof="1"/>
          </a:p>
        </p:txBody>
      </p:sp>
      <p:sp>
        <p:nvSpPr>
          <p:cNvPr id="4"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endParaRPr lang="zh-CN" strike="noStrike" noProof="1"/>
          </a:p>
        </p:txBody>
      </p:sp>
      <p:sp>
        <p:nvSpPr>
          <p:cNvPr id="7" name="灯片编号占位符 6"/>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4"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endParaRPr lang="zh-CN" strike="noStrike" noProof="1"/>
          </a:p>
        </p:txBody>
      </p:sp>
      <p:sp>
        <p:nvSpPr>
          <p:cNvPr id="7" name="灯片编号占位符 6"/>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1" y="1200362"/>
            <a:ext cx="4032510" cy="3395071"/>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303" y="1200362"/>
            <a:ext cx="4032510" cy="3395071"/>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endParaRPr lang="zh-CN" strike="noStrike" noProof="1"/>
          </a:p>
        </p:txBody>
      </p:sp>
      <p:sp>
        <p:nvSpPr>
          <p:cNvPr id="7" name="灯片编号占位符 6"/>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2" y="273892"/>
            <a:ext cx="7886712" cy="99434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2" y="1999387"/>
            <a:ext cx="3655186" cy="264368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11" y="1999387"/>
            <a:ext cx="3673187" cy="264368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p>
        </p:txBody>
      </p:sp>
      <p:sp>
        <p:nvSpPr>
          <p:cNvPr id="8" name="页脚占位符 7"/>
          <p:cNvSpPr>
            <a:spLocks noGrp="1"/>
          </p:cNvSpPr>
          <p:nvPr>
            <p:ph type="ftr" sz="quarter" idx="11"/>
          </p:nvPr>
        </p:nvSpPr>
        <p:spPr/>
        <p:txBody>
          <a:bodyPr/>
          <a:p>
            <a:pPr lvl="0" fontAlgn="base"/>
            <a:endParaRPr lang="zh-CN" strike="noStrike" noProof="1"/>
          </a:p>
        </p:txBody>
      </p:sp>
      <p:sp>
        <p:nvSpPr>
          <p:cNvPr id="9" name="灯片编号占位符 8"/>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p>
        </p:txBody>
      </p:sp>
      <p:sp>
        <p:nvSpPr>
          <p:cNvPr id="4" name="页脚占位符 3"/>
          <p:cNvSpPr>
            <a:spLocks noGrp="1"/>
          </p:cNvSpPr>
          <p:nvPr>
            <p:ph type="ftr" sz="quarter" idx="11"/>
          </p:nvPr>
        </p:nvSpPr>
        <p:spPr/>
        <p:txBody>
          <a:bodyPr/>
          <a:p>
            <a:pPr lvl="0" fontAlgn="base"/>
            <a:endParaRPr lang="zh-CN" strike="noStrike" noProof="1"/>
          </a:p>
        </p:txBody>
      </p:sp>
      <p:sp>
        <p:nvSpPr>
          <p:cNvPr id="5" name="灯片编号占位符 4"/>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p>
        </p:txBody>
      </p:sp>
      <p:sp>
        <p:nvSpPr>
          <p:cNvPr id="3" name="页脚占位符 2"/>
          <p:cNvSpPr>
            <a:spLocks noGrp="1"/>
          </p:cNvSpPr>
          <p:nvPr>
            <p:ph type="ftr" sz="quarter" idx="11"/>
          </p:nvPr>
        </p:nvSpPr>
        <p:spPr/>
        <p:txBody>
          <a:bodyPr/>
          <a:p>
            <a:pPr lvl="0" fontAlgn="base"/>
            <a:endParaRPr lang="zh-CN" strike="noStrike" noProof="1"/>
          </a:p>
        </p:txBody>
      </p:sp>
      <p:sp>
        <p:nvSpPr>
          <p:cNvPr id="4" name="灯片编号占位符 3"/>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z="1575" strike="noStrike" noProof="1" smtClean="0"/>
              <a:t>第二级</a:t>
            </a:r>
            <a:endParaRPr lang="zh-CN" altLang="en-US" strike="noStrike" noProof="1" smtClean="0"/>
          </a:p>
          <a:p>
            <a:pPr lvl="2" fontAlgn="base"/>
            <a:r>
              <a:rPr lang="zh-CN" altLang="en-US" sz="1350" strike="noStrike" noProof="1" smtClean="0"/>
              <a:t>第三级</a:t>
            </a:r>
            <a:endParaRPr lang="zh-CN" altLang="en-US" strike="noStrike" noProof="1" smtClean="0"/>
          </a:p>
          <a:p>
            <a:pPr lvl="3" fontAlgn="base"/>
            <a:r>
              <a:rPr lang="zh-CN" altLang="en-US" sz="1125" strike="noStrike" noProof="1" smtClean="0"/>
              <a:t>第四级</a:t>
            </a:r>
            <a:endParaRPr lang="zh-CN" altLang="en-US" strike="noStrike" noProof="1" smtClean="0"/>
          </a:p>
          <a:p>
            <a:pPr lvl="4" fontAlgn="base"/>
            <a:r>
              <a:rPr lang="zh-CN" altLang="en-US" sz="1125" strike="noStrike" noProof="1" smtClean="0"/>
              <a:t>第五级</a:t>
            </a:r>
            <a:endParaRPr lang="zh-CN" altLang="en-US" strike="noStrike" noProof="1"/>
          </a:p>
        </p:txBody>
      </p:sp>
      <p:sp>
        <p:nvSpPr>
          <p:cNvPr id="4"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endParaRPr lang="zh-CN" strike="noStrike" noProof="1"/>
          </a:p>
        </p:txBody>
      </p:sp>
      <p:sp>
        <p:nvSpPr>
          <p:cNvPr id="7" name="灯片编号占位符 6"/>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4"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endParaRPr lang="zh-CN" strike="noStrike" noProof="1"/>
          </a:p>
        </p:txBody>
      </p:sp>
      <p:sp>
        <p:nvSpPr>
          <p:cNvPr id="7" name="灯片编号占位符 6"/>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1" y="1200362"/>
            <a:ext cx="4032510" cy="3395071"/>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303" y="1200362"/>
            <a:ext cx="4032510" cy="3395071"/>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endParaRPr lang="zh-CN" strike="noStrike" noProof="1"/>
          </a:p>
        </p:txBody>
      </p:sp>
      <p:sp>
        <p:nvSpPr>
          <p:cNvPr id="7" name="灯片编号占位符 6"/>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2" y="273892"/>
            <a:ext cx="7886712" cy="99434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2" y="1999387"/>
            <a:ext cx="3655186" cy="264368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11" y="1999387"/>
            <a:ext cx="3673187" cy="264368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p>
        </p:txBody>
      </p:sp>
      <p:sp>
        <p:nvSpPr>
          <p:cNvPr id="8" name="页脚占位符 7"/>
          <p:cNvSpPr>
            <a:spLocks noGrp="1"/>
          </p:cNvSpPr>
          <p:nvPr>
            <p:ph type="ftr" sz="quarter" idx="11"/>
          </p:nvPr>
        </p:nvSpPr>
        <p:spPr/>
        <p:txBody>
          <a:bodyPr/>
          <a:p>
            <a:pPr lvl="0" fontAlgn="base"/>
            <a:endParaRPr lang="zh-CN" strike="noStrike" noProof="1"/>
          </a:p>
        </p:txBody>
      </p:sp>
      <p:sp>
        <p:nvSpPr>
          <p:cNvPr id="9" name="灯片编号占位符 8"/>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p>
        </p:txBody>
      </p:sp>
      <p:sp>
        <p:nvSpPr>
          <p:cNvPr id="4" name="页脚占位符 3"/>
          <p:cNvSpPr>
            <a:spLocks noGrp="1"/>
          </p:cNvSpPr>
          <p:nvPr>
            <p:ph type="ftr" sz="quarter" idx="11"/>
          </p:nvPr>
        </p:nvSpPr>
        <p:spPr/>
        <p:txBody>
          <a:bodyPr/>
          <a:p>
            <a:pPr lvl="0" fontAlgn="base"/>
            <a:endParaRPr lang="zh-CN" strike="noStrike" noProof="1"/>
          </a:p>
        </p:txBody>
      </p:sp>
      <p:sp>
        <p:nvSpPr>
          <p:cNvPr id="5" name="灯片编号占位符 4"/>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p>
        </p:txBody>
      </p:sp>
      <p:sp>
        <p:nvSpPr>
          <p:cNvPr id="3" name="页脚占位符 2"/>
          <p:cNvSpPr>
            <a:spLocks noGrp="1"/>
          </p:cNvSpPr>
          <p:nvPr>
            <p:ph type="ftr" sz="quarter" idx="11"/>
          </p:nvPr>
        </p:nvSpPr>
        <p:spPr/>
        <p:txBody>
          <a:bodyPr/>
          <a:p>
            <a:pPr lvl="0" fontAlgn="base"/>
            <a:endParaRPr lang="zh-CN" strike="noStrike" noProof="1"/>
          </a:p>
        </p:txBody>
      </p:sp>
      <p:sp>
        <p:nvSpPr>
          <p:cNvPr id="4" name="灯片编号占位符 3"/>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z="1575" strike="noStrike" noProof="1" smtClean="0"/>
              <a:t>第二级</a:t>
            </a:r>
            <a:endParaRPr lang="zh-CN" altLang="en-US" strike="noStrike" noProof="1" smtClean="0"/>
          </a:p>
          <a:p>
            <a:pPr lvl="2" fontAlgn="base"/>
            <a:r>
              <a:rPr lang="zh-CN" altLang="en-US" sz="1350" strike="noStrike" noProof="1" smtClean="0"/>
              <a:t>第三级</a:t>
            </a:r>
            <a:endParaRPr lang="zh-CN" altLang="en-US" strike="noStrike" noProof="1" smtClean="0"/>
          </a:p>
          <a:p>
            <a:pPr lvl="3" fontAlgn="base"/>
            <a:r>
              <a:rPr lang="zh-CN" altLang="en-US" sz="1125" strike="noStrike" noProof="1" smtClean="0"/>
              <a:t>第四级</a:t>
            </a:r>
            <a:endParaRPr lang="zh-CN" altLang="en-US" strike="noStrike" noProof="1" smtClean="0"/>
          </a:p>
          <a:p>
            <a:pPr lvl="4" fontAlgn="base"/>
            <a:r>
              <a:rPr lang="zh-CN" altLang="en-US" sz="1125" strike="noStrike" noProof="1" smtClean="0"/>
              <a:t>第五级</a:t>
            </a:r>
            <a:endParaRPr lang="zh-CN" altLang="en-US" strike="noStrike" noProof="1"/>
          </a:p>
        </p:txBody>
      </p:sp>
      <p:sp>
        <p:nvSpPr>
          <p:cNvPr id="4"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endParaRPr lang="zh-CN" strike="noStrike" noProof="1"/>
          </a:p>
        </p:txBody>
      </p:sp>
      <p:sp>
        <p:nvSpPr>
          <p:cNvPr id="7" name="灯片编号占位符 6"/>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4"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endParaRPr lang="zh-CN" strike="noStrike" noProof="1"/>
          </a:p>
        </p:txBody>
      </p:sp>
      <p:sp>
        <p:nvSpPr>
          <p:cNvPr id="7" name="灯片编号占位符 6"/>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06375"/>
            <a:ext cx="8229600" cy="85725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p:nvPr>
        </p:nvSpPr>
        <p:spPr>
          <a:xfrm>
            <a:off x="457200" y="1200150"/>
            <a:ext cx="8229600" cy="3395663"/>
          </a:xfrm>
          <a:prstGeom prst="rect">
            <a:avLst/>
          </a:prstGeom>
          <a:noFill/>
          <a:ln w="9525">
            <a:noFill/>
          </a:ln>
        </p:spPr>
        <p:txBody>
          <a:bodyPr anchor="t"/>
          <a:p>
            <a:pPr lvl="0" indent="-257175"/>
            <a:r>
              <a:rPr lang="zh-CN" altLang="en-US"/>
              <a:t>单击此处编辑母版文本样式</a:t>
            </a:r>
            <a:endParaRPr lang="zh-CN" altLang="en-US"/>
          </a:p>
          <a:p>
            <a:pPr lvl="1" indent="-214630"/>
            <a:r>
              <a:rPr lang="zh-CN" altLang="en-US"/>
              <a:t>第二级</a:t>
            </a:r>
            <a:endParaRPr lang="zh-CN" altLang="en-US"/>
          </a:p>
          <a:p>
            <a:pPr lvl="2" indent="-171450"/>
            <a:r>
              <a:rPr lang="zh-CN" altLang="en-US"/>
              <a:t>第三级</a:t>
            </a:r>
            <a:endParaRPr lang="zh-CN" altLang="en-US"/>
          </a:p>
          <a:p>
            <a:pPr lvl="3" indent="-171450"/>
            <a:r>
              <a:rPr lang="zh-CN" altLang="en-US"/>
              <a:t>第四级</a:t>
            </a:r>
            <a:endParaRPr lang="zh-CN" altLang="en-US"/>
          </a:p>
          <a:p>
            <a:pPr lvl="4" indent="-171450"/>
            <a:r>
              <a:rPr lang="zh-CN" altLang="en-US"/>
              <a:t>第五级</a:t>
            </a:r>
            <a:endParaRPr lang="zh-CN" altLang="en-US"/>
          </a:p>
        </p:txBody>
      </p:sp>
      <p:sp>
        <p:nvSpPr>
          <p:cNvPr id="1028"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29"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30"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 1025"/>
          <p:cNvSpPr>
            <a:spLocks noGrp="1"/>
          </p:cNvSpPr>
          <p:nvPr>
            <p:ph type="title"/>
          </p:nvPr>
        </p:nvSpPr>
        <p:spPr>
          <a:xfrm>
            <a:off x="457200" y="206375"/>
            <a:ext cx="8229600" cy="857250"/>
          </a:xfrm>
          <a:prstGeom prst="rect">
            <a:avLst/>
          </a:prstGeom>
          <a:noFill/>
          <a:ln w="9525">
            <a:noFill/>
          </a:ln>
        </p:spPr>
        <p:txBody>
          <a:bodyPr anchor="ctr"/>
          <a:p>
            <a:pPr lvl="0"/>
            <a:r>
              <a:rPr lang="zh-CN" altLang="en-US"/>
              <a:t>单击此处编辑母版标题样式</a:t>
            </a:r>
            <a:endParaRPr lang="zh-CN" altLang="en-US"/>
          </a:p>
        </p:txBody>
      </p:sp>
      <p:sp>
        <p:nvSpPr>
          <p:cNvPr id="3075" name="文本占位符 1026"/>
          <p:cNvSpPr>
            <a:spLocks noGrp="1"/>
          </p:cNvSpPr>
          <p:nvPr>
            <p:ph type="body"/>
          </p:nvPr>
        </p:nvSpPr>
        <p:spPr>
          <a:xfrm>
            <a:off x="457200" y="1200150"/>
            <a:ext cx="8229600" cy="3395663"/>
          </a:xfrm>
          <a:prstGeom prst="rect">
            <a:avLst/>
          </a:prstGeom>
          <a:noFill/>
          <a:ln w="9525">
            <a:noFill/>
          </a:ln>
        </p:spPr>
        <p:txBody>
          <a:bodyPr anchor="t"/>
          <a:p>
            <a:pPr lvl="0" indent="-257175"/>
            <a:r>
              <a:rPr lang="zh-CN" altLang="en-US"/>
              <a:t>单击此处编辑母版文本样式</a:t>
            </a:r>
            <a:endParaRPr lang="zh-CN" altLang="en-US"/>
          </a:p>
          <a:p>
            <a:pPr lvl="1" indent="-214630"/>
            <a:r>
              <a:rPr lang="zh-CN" altLang="en-US"/>
              <a:t>第二级</a:t>
            </a:r>
            <a:endParaRPr lang="zh-CN" altLang="en-US"/>
          </a:p>
          <a:p>
            <a:pPr lvl="2" indent="-171450"/>
            <a:r>
              <a:rPr lang="zh-CN" altLang="en-US"/>
              <a:t>第三级</a:t>
            </a:r>
            <a:endParaRPr lang="zh-CN" altLang="en-US"/>
          </a:p>
          <a:p>
            <a:pPr lvl="3" indent="-171450"/>
            <a:r>
              <a:rPr lang="zh-CN" altLang="en-US"/>
              <a:t>第四级</a:t>
            </a:r>
            <a:endParaRPr lang="zh-CN" altLang="en-US"/>
          </a:p>
          <a:p>
            <a:pPr lvl="4" indent="-171450"/>
            <a:r>
              <a:rPr lang="zh-CN" altLang="en-US"/>
              <a:t>第五级</a:t>
            </a:r>
            <a:endParaRPr lang="zh-CN" altLang="en-US"/>
          </a:p>
        </p:txBody>
      </p:sp>
      <p:sp>
        <p:nvSpPr>
          <p:cNvPr id="1028"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29"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30"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标题 1025"/>
          <p:cNvSpPr>
            <a:spLocks noGrp="1"/>
          </p:cNvSpPr>
          <p:nvPr>
            <p:ph type="title"/>
          </p:nvPr>
        </p:nvSpPr>
        <p:spPr>
          <a:xfrm>
            <a:off x="457200" y="206375"/>
            <a:ext cx="8229600" cy="857250"/>
          </a:xfrm>
          <a:prstGeom prst="rect">
            <a:avLst/>
          </a:prstGeom>
          <a:noFill/>
          <a:ln w="9525">
            <a:noFill/>
          </a:ln>
        </p:spPr>
        <p:txBody>
          <a:bodyPr anchor="ctr"/>
          <a:p>
            <a:pPr lvl="0"/>
            <a:r>
              <a:rPr lang="zh-CN" altLang="en-US"/>
              <a:t>单击此处编辑母版标题样式</a:t>
            </a:r>
            <a:endParaRPr lang="zh-CN" altLang="en-US"/>
          </a:p>
        </p:txBody>
      </p:sp>
      <p:sp>
        <p:nvSpPr>
          <p:cNvPr id="5123" name="文本占位符 1026"/>
          <p:cNvSpPr>
            <a:spLocks noGrp="1"/>
          </p:cNvSpPr>
          <p:nvPr>
            <p:ph type="body"/>
          </p:nvPr>
        </p:nvSpPr>
        <p:spPr>
          <a:xfrm>
            <a:off x="457200" y="1200150"/>
            <a:ext cx="8229600" cy="3395663"/>
          </a:xfrm>
          <a:prstGeom prst="rect">
            <a:avLst/>
          </a:prstGeom>
          <a:noFill/>
          <a:ln w="9525">
            <a:noFill/>
          </a:ln>
        </p:spPr>
        <p:txBody>
          <a:bodyPr anchor="t"/>
          <a:p>
            <a:pPr lvl="0" indent="-257175"/>
            <a:r>
              <a:rPr lang="zh-CN" altLang="en-US"/>
              <a:t>单击此处编辑母版文本样式</a:t>
            </a:r>
            <a:endParaRPr lang="zh-CN" altLang="en-US"/>
          </a:p>
          <a:p>
            <a:pPr lvl="1" indent="-214630"/>
            <a:r>
              <a:rPr lang="zh-CN" altLang="en-US"/>
              <a:t>第二级</a:t>
            </a:r>
            <a:endParaRPr lang="zh-CN" altLang="en-US"/>
          </a:p>
          <a:p>
            <a:pPr lvl="2" indent="-171450"/>
            <a:r>
              <a:rPr lang="zh-CN" altLang="en-US"/>
              <a:t>第三级</a:t>
            </a:r>
            <a:endParaRPr lang="zh-CN" altLang="en-US"/>
          </a:p>
          <a:p>
            <a:pPr lvl="3" indent="-171450"/>
            <a:r>
              <a:rPr lang="zh-CN" altLang="en-US"/>
              <a:t>第四级</a:t>
            </a:r>
            <a:endParaRPr lang="zh-CN" altLang="en-US"/>
          </a:p>
          <a:p>
            <a:pPr lvl="4" indent="-171450"/>
            <a:r>
              <a:rPr lang="zh-CN" altLang="en-US"/>
              <a:t>第五级</a:t>
            </a:r>
            <a:endParaRPr lang="zh-CN" altLang="en-US"/>
          </a:p>
        </p:txBody>
      </p:sp>
      <p:sp>
        <p:nvSpPr>
          <p:cNvPr id="1028"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29"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30"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p:sp>
        <p:nvSpPr>
          <p:cNvPr id="2" name="矩形 1"/>
          <p:cNvSpPr/>
          <p:nvPr/>
        </p:nvSpPr>
        <p:spPr>
          <a:xfrm>
            <a:off x="-9525" y="3232150"/>
            <a:ext cx="9153525" cy="762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24581" name="文本框 4"/>
          <p:cNvSpPr txBox="1"/>
          <p:nvPr/>
        </p:nvSpPr>
        <p:spPr>
          <a:xfrm>
            <a:off x="965200" y="3495675"/>
            <a:ext cx="7204075" cy="344805"/>
          </a:xfrm>
          <a:prstGeom prst="rect">
            <a:avLst/>
          </a:prstGeom>
          <a:noFill/>
          <a:ln w="9525">
            <a:noFill/>
          </a:ln>
        </p:spPr>
        <p:txBody>
          <a:bodyPr wrap="square" anchor="t">
            <a:spAutoFit/>
          </a:bodyPr>
          <a:p>
            <a:pPr algn="ctr">
              <a:lnSpc>
                <a:spcPct val="150000"/>
              </a:lnSpc>
            </a:pPr>
            <a:r>
              <a:rPr lang="fr-FR" altLang="en-US" sz="1100" dirty="0">
                <a:solidFill>
                  <a:schemeClr val="bg1"/>
                </a:solidFill>
                <a:latin typeface="Arial Unicode MS" panose="020B0604020202020204" charset="-122"/>
                <a:ea typeface="Arial Unicode MS" panose="020B0604020202020204" charset="-122"/>
                <a:sym typeface="Arial" panose="020B0604020202020204" pitchFamily="34" charset="0"/>
              </a:rPr>
              <a:t>Project Made By Zyad Eloussoul</a:t>
            </a:r>
            <a:endParaRPr lang="fr-FR" altLang="en-US" sz="1100" dirty="0">
              <a:solidFill>
                <a:schemeClr val="bg1"/>
              </a:solidFill>
              <a:latin typeface="Arial Unicode MS" panose="020B0604020202020204" charset="-122"/>
              <a:ea typeface="Arial Unicode MS" panose="020B0604020202020204" charset="-122"/>
              <a:sym typeface="Arial" panose="020B0604020202020204" pitchFamily="34" charset="0"/>
            </a:endParaRPr>
          </a:p>
        </p:txBody>
      </p:sp>
      <p:sp>
        <p:nvSpPr>
          <p:cNvPr id="24580" name="文本框 3"/>
          <p:cNvSpPr/>
          <p:nvPr/>
        </p:nvSpPr>
        <p:spPr>
          <a:xfrm>
            <a:off x="3711575" y="4560888"/>
            <a:ext cx="1712913" cy="441924"/>
          </a:xfrm>
          <a:prstGeom prst="roundRect">
            <a:avLst>
              <a:gd name="adj" fmla="val 16667"/>
            </a:avLst>
          </a:prstGeom>
          <a:solidFill>
            <a:srgbClr val="FF9900"/>
          </a:solidFill>
          <a:ln w="9525">
            <a:noFill/>
          </a:ln>
        </p:spPr>
        <p:txBody>
          <a:bodyPr wrap="square" anchor="t">
            <a:spAutoFit/>
          </a:bodyPr>
          <a:p>
            <a:pPr algn="dist"/>
            <a:r>
              <a:rPr lang="fr-FR" altLang="zh-CN" sz="1000">
                <a:solidFill>
                  <a:schemeClr val="bg1"/>
                </a:solidFill>
                <a:latin typeface="Arial Unicode MS" panose="020B0604020202020204" charset="-122"/>
                <a:ea typeface="Arial Unicode MS" panose="020B0604020202020204" charset="-122"/>
              </a:rPr>
              <a:t>JS,html,css,php Courses</a:t>
            </a:r>
            <a:r>
              <a:rPr lang="zh-CN" altLang="en-US" sz="1000">
                <a:solidFill>
                  <a:schemeClr val="bg1"/>
                </a:solidFill>
                <a:latin typeface="Arial Unicode MS" panose="020B0604020202020204" charset="-122"/>
                <a:ea typeface="Arial Unicode MS" panose="020B0604020202020204" charset="-122"/>
              </a:rPr>
              <a:t>
</a:t>
            </a:r>
            <a:endParaRPr lang="zh-CN" altLang="en-US" sz="1000">
              <a:solidFill>
                <a:schemeClr val="bg1"/>
              </a:solidFill>
              <a:latin typeface="Arial Unicode MS" panose="020B0604020202020204" charset="-122"/>
              <a:ea typeface="Arial Unicode MS" panose="020B0604020202020204" charset="-122"/>
            </a:endParaRPr>
          </a:p>
        </p:txBody>
      </p:sp>
      <p:grpSp>
        <p:nvGrpSpPr>
          <p:cNvPr id="314412" name="组合 65"/>
          <p:cNvGrpSpPr/>
          <p:nvPr/>
        </p:nvGrpSpPr>
        <p:grpSpPr>
          <a:xfrm>
            <a:off x="4043363" y="1035050"/>
            <a:ext cx="1049337" cy="1052513"/>
            <a:chOff x="5959" y="2302"/>
            <a:chExt cx="937" cy="937"/>
          </a:xfrm>
        </p:grpSpPr>
        <p:sp>
          <p:nvSpPr>
            <p:cNvPr id="6" name="椭圆 5"/>
            <p:cNvSpPr/>
            <p:nvPr/>
          </p:nvSpPr>
          <p:spPr>
            <a:xfrm>
              <a:off x="5959" y="2302"/>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39056" name="Freeform 14"/>
            <p:cNvSpPr>
              <a:spLocks noEditPoints="1"/>
            </p:cNvSpPr>
            <p:nvPr/>
          </p:nvSpPr>
          <p:spPr>
            <a:xfrm>
              <a:off x="6199" y="2505"/>
              <a:ext cx="472" cy="539"/>
            </a:xfrm>
            <a:custGeom>
              <a:avLst/>
              <a:gdLst/>
              <a:ahLst/>
              <a:cxnLst>
                <a:cxn ang="0">
                  <a:pos x="268" y="386"/>
                </a:cxn>
                <a:cxn ang="0">
                  <a:pos x="221" y="486"/>
                </a:cxn>
                <a:cxn ang="0">
                  <a:pos x="127" y="621"/>
                </a:cxn>
                <a:cxn ang="0">
                  <a:pos x="0" y="730"/>
                </a:cxn>
                <a:cxn ang="0">
                  <a:pos x="13" y="619"/>
                </a:cxn>
                <a:cxn ang="0">
                  <a:pos x="62" y="465"/>
                </a:cxn>
                <a:cxn ang="0">
                  <a:pos x="152" y="319"/>
                </a:cxn>
                <a:cxn ang="0">
                  <a:pos x="313" y="754"/>
                </a:cxn>
                <a:cxn ang="0">
                  <a:pos x="610" y="236"/>
                </a:cxn>
                <a:cxn ang="0">
                  <a:pos x="621" y="30"/>
                </a:cxn>
                <a:cxn ang="0">
                  <a:pos x="619" y="26"/>
                </a:cxn>
                <a:cxn ang="0">
                  <a:pos x="651" y="3"/>
                </a:cxn>
                <a:cxn ang="0">
                  <a:pos x="662" y="18"/>
                </a:cxn>
                <a:cxn ang="0">
                  <a:pos x="657" y="52"/>
                </a:cxn>
                <a:cxn ang="0">
                  <a:pos x="499" y="150"/>
                </a:cxn>
                <a:cxn ang="0">
                  <a:pos x="510" y="165"/>
                </a:cxn>
                <a:cxn ang="0">
                  <a:pos x="535" y="172"/>
                </a:cxn>
                <a:cxn ang="0">
                  <a:pos x="550" y="191"/>
                </a:cxn>
                <a:cxn ang="0">
                  <a:pos x="576" y="193"/>
                </a:cxn>
                <a:cxn ang="0">
                  <a:pos x="591" y="215"/>
                </a:cxn>
                <a:cxn ang="0">
                  <a:pos x="617" y="217"/>
                </a:cxn>
                <a:cxn ang="0">
                  <a:pos x="612" y="35"/>
                </a:cxn>
                <a:cxn ang="0">
                  <a:pos x="523" y="187"/>
                </a:cxn>
                <a:cxn ang="0">
                  <a:pos x="225" y="702"/>
                </a:cxn>
                <a:cxn ang="0">
                  <a:pos x="565" y="210"/>
                </a:cxn>
                <a:cxn ang="0">
                  <a:pos x="268" y="728"/>
                </a:cxn>
                <a:cxn ang="0">
                  <a:pos x="270" y="180"/>
                </a:cxn>
                <a:cxn ang="0">
                  <a:pos x="283" y="127"/>
                </a:cxn>
                <a:cxn ang="0">
                  <a:pos x="317" y="63"/>
                </a:cxn>
                <a:cxn ang="0">
                  <a:pos x="358" y="22"/>
                </a:cxn>
                <a:cxn ang="0">
                  <a:pos x="394" y="3"/>
                </a:cxn>
                <a:cxn ang="0">
                  <a:pos x="413" y="3"/>
                </a:cxn>
                <a:cxn ang="0">
                  <a:pos x="411" y="13"/>
                </a:cxn>
                <a:cxn ang="0">
                  <a:pos x="398" y="52"/>
                </a:cxn>
                <a:cxn ang="0">
                  <a:pos x="403" y="101"/>
                </a:cxn>
                <a:cxn ang="0">
                  <a:pos x="394" y="135"/>
                </a:cxn>
                <a:cxn ang="0">
                  <a:pos x="360" y="185"/>
                </a:cxn>
                <a:cxn ang="0">
                  <a:pos x="328" y="215"/>
                </a:cxn>
                <a:cxn ang="0">
                  <a:pos x="356" y="39"/>
                </a:cxn>
                <a:cxn ang="0">
                  <a:pos x="362" y="37"/>
                </a:cxn>
                <a:cxn ang="0">
                  <a:pos x="368" y="39"/>
                </a:cxn>
                <a:cxn ang="0">
                  <a:pos x="371" y="50"/>
                </a:cxn>
                <a:cxn ang="0">
                  <a:pos x="347" y="75"/>
                </a:cxn>
                <a:cxn ang="0">
                  <a:pos x="315" y="131"/>
                </a:cxn>
                <a:cxn ang="0">
                  <a:pos x="302" y="170"/>
                </a:cxn>
                <a:cxn ang="0">
                  <a:pos x="291" y="172"/>
                </a:cxn>
                <a:cxn ang="0">
                  <a:pos x="287" y="167"/>
                </a:cxn>
                <a:cxn ang="0">
                  <a:pos x="285" y="161"/>
                </a:cxn>
                <a:cxn ang="0">
                  <a:pos x="315" y="93"/>
                </a:cxn>
                <a:cxn ang="0">
                  <a:pos x="356" y="39"/>
                </a:cxn>
                <a:cxn ang="0">
                  <a:pos x="323" y="223"/>
                </a:cxn>
                <a:cxn ang="0">
                  <a:pos x="161" y="313"/>
                </a:cxn>
                <a:cxn ang="0">
                  <a:pos x="289" y="212"/>
                </a:cxn>
              </a:cxnLst>
              <a:pathLst>
                <a:path w="662" h="754">
                  <a:moveTo>
                    <a:pt x="152" y="319"/>
                  </a:moveTo>
                  <a:lnTo>
                    <a:pt x="152" y="319"/>
                  </a:lnTo>
                  <a:lnTo>
                    <a:pt x="268" y="386"/>
                  </a:lnTo>
                  <a:lnTo>
                    <a:pt x="268" y="386"/>
                  </a:lnTo>
                  <a:lnTo>
                    <a:pt x="246" y="437"/>
                  </a:lnTo>
                  <a:lnTo>
                    <a:pt x="221" y="486"/>
                  </a:lnTo>
                  <a:lnTo>
                    <a:pt x="193" y="533"/>
                  </a:lnTo>
                  <a:lnTo>
                    <a:pt x="161" y="578"/>
                  </a:lnTo>
                  <a:lnTo>
                    <a:pt x="127" y="621"/>
                  </a:lnTo>
                  <a:lnTo>
                    <a:pt x="88" y="660"/>
                  </a:lnTo>
                  <a:lnTo>
                    <a:pt x="45" y="696"/>
                  </a:lnTo>
                  <a:lnTo>
                    <a:pt x="0" y="730"/>
                  </a:lnTo>
                  <a:lnTo>
                    <a:pt x="0" y="730"/>
                  </a:lnTo>
                  <a:lnTo>
                    <a:pt x="4" y="675"/>
                  </a:lnTo>
                  <a:lnTo>
                    <a:pt x="13" y="619"/>
                  </a:lnTo>
                  <a:lnTo>
                    <a:pt x="26" y="568"/>
                  </a:lnTo>
                  <a:lnTo>
                    <a:pt x="43" y="514"/>
                  </a:lnTo>
                  <a:lnTo>
                    <a:pt x="62" y="465"/>
                  </a:lnTo>
                  <a:lnTo>
                    <a:pt x="88" y="414"/>
                  </a:lnTo>
                  <a:lnTo>
                    <a:pt x="118" y="366"/>
                  </a:lnTo>
                  <a:lnTo>
                    <a:pt x="152" y="319"/>
                  </a:lnTo>
                  <a:lnTo>
                    <a:pt x="152" y="319"/>
                  </a:lnTo>
                  <a:close/>
                  <a:moveTo>
                    <a:pt x="610" y="236"/>
                  </a:moveTo>
                  <a:lnTo>
                    <a:pt x="313" y="754"/>
                  </a:lnTo>
                  <a:lnTo>
                    <a:pt x="276" y="732"/>
                  </a:lnTo>
                  <a:lnTo>
                    <a:pt x="576" y="217"/>
                  </a:lnTo>
                  <a:lnTo>
                    <a:pt x="610" y="236"/>
                  </a:lnTo>
                  <a:lnTo>
                    <a:pt x="610" y="236"/>
                  </a:lnTo>
                  <a:close/>
                  <a:moveTo>
                    <a:pt x="653" y="50"/>
                  </a:moveTo>
                  <a:lnTo>
                    <a:pt x="621" y="30"/>
                  </a:lnTo>
                  <a:lnTo>
                    <a:pt x="617" y="28"/>
                  </a:lnTo>
                  <a:lnTo>
                    <a:pt x="619" y="26"/>
                  </a:lnTo>
                  <a:lnTo>
                    <a:pt x="619" y="26"/>
                  </a:lnTo>
                  <a:lnTo>
                    <a:pt x="632" y="13"/>
                  </a:lnTo>
                  <a:lnTo>
                    <a:pt x="642" y="7"/>
                  </a:lnTo>
                  <a:lnTo>
                    <a:pt x="651" y="3"/>
                  </a:lnTo>
                  <a:lnTo>
                    <a:pt x="657" y="5"/>
                  </a:lnTo>
                  <a:lnTo>
                    <a:pt x="662" y="9"/>
                  </a:lnTo>
                  <a:lnTo>
                    <a:pt x="662" y="18"/>
                  </a:lnTo>
                  <a:lnTo>
                    <a:pt x="662" y="30"/>
                  </a:lnTo>
                  <a:lnTo>
                    <a:pt x="657" y="48"/>
                  </a:lnTo>
                  <a:lnTo>
                    <a:pt x="657" y="52"/>
                  </a:lnTo>
                  <a:lnTo>
                    <a:pt x="653" y="50"/>
                  </a:lnTo>
                  <a:lnTo>
                    <a:pt x="653" y="50"/>
                  </a:lnTo>
                  <a:close/>
                  <a:moveTo>
                    <a:pt x="499" y="150"/>
                  </a:moveTo>
                  <a:lnTo>
                    <a:pt x="499" y="150"/>
                  </a:lnTo>
                  <a:lnTo>
                    <a:pt x="501" y="159"/>
                  </a:lnTo>
                  <a:lnTo>
                    <a:pt x="510" y="165"/>
                  </a:lnTo>
                  <a:lnTo>
                    <a:pt x="520" y="170"/>
                  </a:lnTo>
                  <a:lnTo>
                    <a:pt x="535" y="172"/>
                  </a:lnTo>
                  <a:lnTo>
                    <a:pt x="535" y="172"/>
                  </a:lnTo>
                  <a:lnTo>
                    <a:pt x="542" y="182"/>
                  </a:lnTo>
                  <a:lnTo>
                    <a:pt x="546" y="187"/>
                  </a:lnTo>
                  <a:lnTo>
                    <a:pt x="550" y="191"/>
                  </a:lnTo>
                  <a:lnTo>
                    <a:pt x="555" y="193"/>
                  </a:lnTo>
                  <a:lnTo>
                    <a:pt x="561" y="195"/>
                  </a:lnTo>
                  <a:lnTo>
                    <a:pt x="576" y="193"/>
                  </a:lnTo>
                  <a:lnTo>
                    <a:pt x="576" y="193"/>
                  </a:lnTo>
                  <a:lnTo>
                    <a:pt x="583" y="206"/>
                  </a:lnTo>
                  <a:lnTo>
                    <a:pt x="591" y="215"/>
                  </a:lnTo>
                  <a:lnTo>
                    <a:pt x="597" y="217"/>
                  </a:lnTo>
                  <a:lnTo>
                    <a:pt x="604" y="219"/>
                  </a:lnTo>
                  <a:lnTo>
                    <a:pt x="617" y="217"/>
                  </a:lnTo>
                  <a:lnTo>
                    <a:pt x="617" y="217"/>
                  </a:lnTo>
                  <a:lnTo>
                    <a:pt x="653" y="60"/>
                  </a:lnTo>
                  <a:lnTo>
                    <a:pt x="612" y="35"/>
                  </a:lnTo>
                  <a:lnTo>
                    <a:pt x="499" y="150"/>
                  </a:lnTo>
                  <a:lnTo>
                    <a:pt x="499" y="150"/>
                  </a:lnTo>
                  <a:close/>
                  <a:moveTo>
                    <a:pt x="523" y="187"/>
                  </a:moveTo>
                  <a:lnTo>
                    <a:pt x="488" y="165"/>
                  </a:lnTo>
                  <a:lnTo>
                    <a:pt x="189" y="683"/>
                  </a:lnTo>
                  <a:lnTo>
                    <a:pt x="225" y="702"/>
                  </a:lnTo>
                  <a:lnTo>
                    <a:pt x="523" y="187"/>
                  </a:lnTo>
                  <a:lnTo>
                    <a:pt x="523" y="187"/>
                  </a:lnTo>
                  <a:close/>
                  <a:moveTo>
                    <a:pt x="565" y="210"/>
                  </a:moveTo>
                  <a:lnTo>
                    <a:pt x="531" y="191"/>
                  </a:lnTo>
                  <a:lnTo>
                    <a:pt x="231" y="709"/>
                  </a:lnTo>
                  <a:lnTo>
                    <a:pt x="268" y="728"/>
                  </a:lnTo>
                  <a:lnTo>
                    <a:pt x="565" y="210"/>
                  </a:lnTo>
                  <a:lnTo>
                    <a:pt x="565" y="210"/>
                  </a:lnTo>
                  <a:close/>
                  <a:moveTo>
                    <a:pt x="270" y="180"/>
                  </a:moveTo>
                  <a:lnTo>
                    <a:pt x="270" y="180"/>
                  </a:lnTo>
                  <a:lnTo>
                    <a:pt x="276" y="152"/>
                  </a:lnTo>
                  <a:lnTo>
                    <a:pt x="283" y="127"/>
                  </a:lnTo>
                  <a:lnTo>
                    <a:pt x="293" y="103"/>
                  </a:lnTo>
                  <a:lnTo>
                    <a:pt x="304" y="82"/>
                  </a:lnTo>
                  <a:lnTo>
                    <a:pt x="317" y="63"/>
                  </a:lnTo>
                  <a:lnTo>
                    <a:pt x="330" y="48"/>
                  </a:lnTo>
                  <a:lnTo>
                    <a:pt x="343" y="35"/>
                  </a:lnTo>
                  <a:lnTo>
                    <a:pt x="358" y="22"/>
                  </a:lnTo>
                  <a:lnTo>
                    <a:pt x="371" y="13"/>
                  </a:lnTo>
                  <a:lnTo>
                    <a:pt x="383" y="7"/>
                  </a:lnTo>
                  <a:lnTo>
                    <a:pt x="394" y="3"/>
                  </a:lnTo>
                  <a:lnTo>
                    <a:pt x="403" y="0"/>
                  </a:lnTo>
                  <a:lnTo>
                    <a:pt x="409" y="0"/>
                  </a:lnTo>
                  <a:lnTo>
                    <a:pt x="413" y="3"/>
                  </a:lnTo>
                  <a:lnTo>
                    <a:pt x="413" y="7"/>
                  </a:lnTo>
                  <a:lnTo>
                    <a:pt x="411" y="13"/>
                  </a:lnTo>
                  <a:lnTo>
                    <a:pt x="411" y="13"/>
                  </a:lnTo>
                  <a:lnTo>
                    <a:pt x="405" y="26"/>
                  </a:lnTo>
                  <a:lnTo>
                    <a:pt x="401" y="39"/>
                  </a:lnTo>
                  <a:lnTo>
                    <a:pt x="398" y="52"/>
                  </a:lnTo>
                  <a:lnTo>
                    <a:pt x="401" y="65"/>
                  </a:lnTo>
                  <a:lnTo>
                    <a:pt x="403" y="88"/>
                  </a:lnTo>
                  <a:lnTo>
                    <a:pt x="403" y="101"/>
                  </a:lnTo>
                  <a:lnTo>
                    <a:pt x="401" y="116"/>
                  </a:lnTo>
                  <a:lnTo>
                    <a:pt x="401" y="116"/>
                  </a:lnTo>
                  <a:lnTo>
                    <a:pt x="394" y="135"/>
                  </a:lnTo>
                  <a:lnTo>
                    <a:pt x="386" y="152"/>
                  </a:lnTo>
                  <a:lnTo>
                    <a:pt x="373" y="170"/>
                  </a:lnTo>
                  <a:lnTo>
                    <a:pt x="360" y="185"/>
                  </a:lnTo>
                  <a:lnTo>
                    <a:pt x="338" y="206"/>
                  </a:lnTo>
                  <a:lnTo>
                    <a:pt x="330" y="212"/>
                  </a:lnTo>
                  <a:lnTo>
                    <a:pt x="328" y="215"/>
                  </a:lnTo>
                  <a:lnTo>
                    <a:pt x="270" y="180"/>
                  </a:lnTo>
                  <a:lnTo>
                    <a:pt x="270" y="180"/>
                  </a:lnTo>
                  <a:close/>
                  <a:moveTo>
                    <a:pt x="356" y="39"/>
                  </a:moveTo>
                  <a:lnTo>
                    <a:pt x="356" y="39"/>
                  </a:lnTo>
                  <a:lnTo>
                    <a:pt x="360" y="37"/>
                  </a:lnTo>
                  <a:lnTo>
                    <a:pt x="362" y="37"/>
                  </a:lnTo>
                  <a:lnTo>
                    <a:pt x="366" y="37"/>
                  </a:lnTo>
                  <a:lnTo>
                    <a:pt x="368" y="39"/>
                  </a:lnTo>
                  <a:lnTo>
                    <a:pt x="368" y="39"/>
                  </a:lnTo>
                  <a:lnTo>
                    <a:pt x="371" y="41"/>
                  </a:lnTo>
                  <a:lnTo>
                    <a:pt x="371" y="45"/>
                  </a:lnTo>
                  <a:lnTo>
                    <a:pt x="371" y="50"/>
                  </a:lnTo>
                  <a:lnTo>
                    <a:pt x="368" y="52"/>
                  </a:lnTo>
                  <a:lnTo>
                    <a:pt x="368" y="52"/>
                  </a:lnTo>
                  <a:lnTo>
                    <a:pt x="347" y="75"/>
                  </a:lnTo>
                  <a:lnTo>
                    <a:pt x="330" y="101"/>
                  </a:lnTo>
                  <a:lnTo>
                    <a:pt x="330" y="101"/>
                  </a:lnTo>
                  <a:lnTo>
                    <a:pt x="315" y="131"/>
                  </a:lnTo>
                  <a:lnTo>
                    <a:pt x="304" y="165"/>
                  </a:lnTo>
                  <a:lnTo>
                    <a:pt x="304" y="165"/>
                  </a:lnTo>
                  <a:lnTo>
                    <a:pt x="302" y="170"/>
                  </a:lnTo>
                  <a:lnTo>
                    <a:pt x="300" y="172"/>
                  </a:lnTo>
                  <a:lnTo>
                    <a:pt x="296" y="172"/>
                  </a:lnTo>
                  <a:lnTo>
                    <a:pt x="291" y="172"/>
                  </a:lnTo>
                  <a:lnTo>
                    <a:pt x="291" y="172"/>
                  </a:lnTo>
                  <a:lnTo>
                    <a:pt x="289" y="170"/>
                  </a:lnTo>
                  <a:lnTo>
                    <a:pt x="287" y="167"/>
                  </a:lnTo>
                  <a:lnTo>
                    <a:pt x="285" y="163"/>
                  </a:lnTo>
                  <a:lnTo>
                    <a:pt x="285" y="161"/>
                  </a:lnTo>
                  <a:lnTo>
                    <a:pt x="285" y="161"/>
                  </a:lnTo>
                  <a:lnTo>
                    <a:pt x="298" y="125"/>
                  </a:lnTo>
                  <a:lnTo>
                    <a:pt x="315" y="93"/>
                  </a:lnTo>
                  <a:lnTo>
                    <a:pt x="315" y="93"/>
                  </a:lnTo>
                  <a:lnTo>
                    <a:pt x="334" y="65"/>
                  </a:lnTo>
                  <a:lnTo>
                    <a:pt x="356" y="39"/>
                  </a:lnTo>
                  <a:lnTo>
                    <a:pt x="356" y="39"/>
                  </a:lnTo>
                  <a:close/>
                  <a:moveTo>
                    <a:pt x="161" y="313"/>
                  </a:moveTo>
                  <a:lnTo>
                    <a:pt x="272" y="377"/>
                  </a:lnTo>
                  <a:lnTo>
                    <a:pt x="323" y="223"/>
                  </a:lnTo>
                  <a:lnTo>
                    <a:pt x="266" y="189"/>
                  </a:lnTo>
                  <a:lnTo>
                    <a:pt x="161" y="313"/>
                  </a:lnTo>
                  <a:lnTo>
                    <a:pt x="161" y="313"/>
                  </a:lnTo>
                  <a:close/>
                  <a:moveTo>
                    <a:pt x="184" y="313"/>
                  </a:moveTo>
                  <a:lnTo>
                    <a:pt x="219" y="332"/>
                  </a:lnTo>
                  <a:lnTo>
                    <a:pt x="289" y="212"/>
                  </a:lnTo>
                  <a:lnTo>
                    <a:pt x="270" y="202"/>
                  </a:lnTo>
                  <a:lnTo>
                    <a:pt x="184" y="313"/>
                  </a:lnTo>
                  <a:close/>
                </a:path>
              </a:pathLst>
            </a:custGeom>
            <a:solidFill>
              <a:schemeClr val="bg1"/>
            </a:solidFill>
            <a:ln w="9525">
              <a:noFill/>
            </a:ln>
          </p:spPr>
          <p:txBody>
            <a:bodyPr/>
            <a:p>
              <a:pPr fontAlgn="base"/>
              <a:endParaRPr lang="zh-CN" altLang="en-US" sz="1405" strike="noStrike" noProof="1">
                <a:ea typeface="Arial Unicode MS" panose="020B0604020202020204" charset="-122"/>
              </a:endParaRPr>
            </a:p>
          </p:txBody>
        </p:sp>
      </p:grpSp>
      <p:sp>
        <p:nvSpPr>
          <p:cNvPr id="3" name="等腰三角形 2"/>
          <p:cNvSpPr/>
          <p:nvPr/>
        </p:nvSpPr>
        <p:spPr>
          <a:xfrm rot="8100000">
            <a:off x="2611438" y="1014413"/>
            <a:ext cx="336550" cy="2905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4" name="等腰三角形 3"/>
          <p:cNvSpPr/>
          <p:nvPr/>
        </p:nvSpPr>
        <p:spPr>
          <a:xfrm rot="1740000">
            <a:off x="3270250" y="1706563"/>
            <a:ext cx="261938" cy="225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5" name="等腰三角形 4"/>
          <p:cNvSpPr/>
          <p:nvPr/>
        </p:nvSpPr>
        <p:spPr>
          <a:xfrm rot="11580000">
            <a:off x="6451600" y="1036638"/>
            <a:ext cx="336550" cy="2905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7" name="等腰三角形 6"/>
          <p:cNvSpPr/>
          <p:nvPr/>
        </p:nvSpPr>
        <p:spPr>
          <a:xfrm rot="6360000">
            <a:off x="5611813" y="1797050"/>
            <a:ext cx="260350" cy="225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8" name="Text Box 7"/>
          <p:cNvSpPr txBox="1"/>
          <p:nvPr/>
        </p:nvSpPr>
        <p:spPr>
          <a:xfrm>
            <a:off x="1690370" y="2306955"/>
            <a:ext cx="5572760" cy="706755"/>
          </a:xfrm>
          <a:prstGeom prst="rect">
            <a:avLst/>
          </a:prstGeom>
          <a:noFill/>
        </p:spPr>
        <p:txBody>
          <a:bodyPr wrap="square" rtlCol="0">
            <a:spAutoFit/>
          </a:bodyPr>
          <a:p>
            <a:pPr algn="ctr"/>
            <a:r>
              <a:rPr lang="fr-FR" altLang="en-US" sz="4000">
                <a:solidFill>
                  <a:srgbClr val="FF9900"/>
                </a:solidFill>
              </a:rPr>
              <a:t>Project Js</a:t>
            </a:r>
            <a:endParaRPr lang="fr-FR" altLang="en-US" sz="4000">
              <a:solidFill>
                <a:srgbClr val="FF99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81"/>
                                        </p:tgtEl>
                                        <p:attrNameLst>
                                          <p:attrName>style.visibility</p:attrName>
                                        </p:attrNameLst>
                                      </p:cBhvr>
                                      <p:to>
                                        <p:strVal val="visible"/>
                                      </p:to>
                                    </p:set>
                                    <p:animEffect transition="in" filter="fade">
                                      <p:cBhvr>
                                        <p:cTn id="7" dur="500"/>
                                        <p:tgtEl>
                                          <p:spTgt spid="24581"/>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314412"/>
                                        </p:tgtEl>
                                        <p:attrNameLst>
                                          <p:attrName>style.visibility</p:attrName>
                                        </p:attrNameLst>
                                      </p:cBhvr>
                                      <p:to>
                                        <p:strVal val="visible"/>
                                      </p:to>
                                    </p:set>
                                    <p:anim calcmode="lin" valueType="num">
                                      <p:cBhvr>
                                        <p:cTn id="11" dur="500" fill="hold"/>
                                        <p:tgtEl>
                                          <p:spTgt spid="314412"/>
                                        </p:tgtEl>
                                        <p:attrNameLst>
                                          <p:attrName>ppt_w</p:attrName>
                                        </p:attrNameLst>
                                      </p:cBhvr>
                                      <p:tavLst>
                                        <p:tav tm="0">
                                          <p:val>
                                            <p:fltVal val="0.000000"/>
                                          </p:val>
                                        </p:tav>
                                        <p:tav tm="100000">
                                          <p:val>
                                            <p:strVal val="#ppt_w"/>
                                          </p:val>
                                        </p:tav>
                                      </p:tavLst>
                                    </p:anim>
                                    <p:anim calcmode="lin" valueType="num">
                                      <p:cBhvr>
                                        <p:cTn id="12" dur="500" fill="hold"/>
                                        <p:tgtEl>
                                          <p:spTgt spid="314412"/>
                                        </p:tgtEl>
                                        <p:attrNameLst>
                                          <p:attrName>ppt_h</p:attrName>
                                        </p:attrNameLst>
                                      </p:cBhvr>
                                      <p:tavLst>
                                        <p:tav tm="0">
                                          <p:val>
                                            <p:fltVal val="0.000000"/>
                                          </p:val>
                                        </p:tav>
                                        <p:tav tm="100000">
                                          <p:val>
                                            <p:strVal val="#ppt_h"/>
                                          </p:val>
                                        </p:tav>
                                      </p:tavLst>
                                    </p:anim>
                                    <p:anim calcmode="lin" valueType="num">
                                      <p:cBhvr>
                                        <p:cTn id="13" dur="500" fill="hold"/>
                                        <p:tgtEl>
                                          <p:spTgt spid="314412"/>
                                        </p:tgtEl>
                                        <p:attrNameLst>
                                          <p:attrName>style.rotation</p:attrName>
                                        </p:attrNameLst>
                                      </p:cBhvr>
                                      <p:tavLst>
                                        <p:tav tm="0">
                                          <p:val>
                                            <p:fltVal val="360.000000"/>
                                          </p:val>
                                        </p:tav>
                                        <p:tav tm="100000">
                                          <p:val>
                                            <p:fltVal val="0.000000"/>
                                          </p:val>
                                        </p:tav>
                                      </p:tavLst>
                                    </p:anim>
                                    <p:animEffect transition="in" filter="fade">
                                      <p:cBhvr>
                                        <p:cTn id="14" dur="500"/>
                                        <p:tgtEl>
                                          <p:spTgt spid="314412"/>
                                        </p:tgtEl>
                                      </p:cBhvr>
                                    </p:animEffect>
                                  </p:childTnLst>
                                </p:cTn>
                              </p:par>
                            </p:childTnLst>
                          </p:cTn>
                        </p:par>
                        <p:par>
                          <p:cTn id="15" fill="hold">
                            <p:stCondLst>
                              <p:cond delay="1000"/>
                            </p:stCondLst>
                            <p:childTnLst>
                              <p:par>
                                <p:cTn id="16" presetID="49" presetClass="entr" presetSubtype="0" decel="10000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000000"/>
                                          </p:val>
                                        </p:tav>
                                        <p:tav tm="100000">
                                          <p:val>
                                            <p:strVal val="#ppt_w"/>
                                          </p:val>
                                        </p:tav>
                                      </p:tavLst>
                                    </p:anim>
                                    <p:anim calcmode="lin" valueType="num">
                                      <p:cBhvr>
                                        <p:cTn id="19" dur="500" fill="hold"/>
                                        <p:tgtEl>
                                          <p:spTgt spid="3"/>
                                        </p:tgtEl>
                                        <p:attrNameLst>
                                          <p:attrName>ppt_h</p:attrName>
                                        </p:attrNameLst>
                                      </p:cBhvr>
                                      <p:tavLst>
                                        <p:tav tm="0">
                                          <p:val>
                                            <p:fltVal val="0.000000"/>
                                          </p:val>
                                        </p:tav>
                                        <p:tav tm="100000">
                                          <p:val>
                                            <p:strVal val="#ppt_h"/>
                                          </p:val>
                                        </p:tav>
                                      </p:tavLst>
                                    </p:anim>
                                    <p:anim calcmode="lin" valueType="num">
                                      <p:cBhvr>
                                        <p:cTn id="20" dur="500" fill="hold"/>
                                        <p:tgtEl>
                                          <p:spTgt spid="3"/>
                                        </p:tgtEl>
                                        <p:attrNameLst>
                                          <p:attrName>style.rotation</p:attrName>
                                        </p:attrNameLst>
                                      </p:cBhvr>
                                      <p:tavLst>
                                        <p:tav tm="0">
                                          <p:val>
                                            <p:fltVal val="360.000000"/>
                                          </p:val>
                                        </p:tav>
                                        <p:tav tm="100000">
                                          <p:val>
                                            <p:fltVal val="0.000000"/>
                                          </p:val>
                                        </p:tav>
                                      </p:tavLst>
                                    </p:anim>
                                    <p:animEffect transition="in" filter="fade">
                                      <p:cBhvr>
                                        <p:cTn id="21" dur="500"/>
                                        <p:tgtEl>
                                          <p:spTgt spid="3"/>
                                        </p:tgtEl>
                                      </p:cBhvr>
                                    </p:animEffect>
                                  </p:childTnLst>
                                </p:cTn>
                              </p:par>
                            </p:childTnLst>
                          </p:cTn>
                        </p:par>
                        <p:par>
                          <p:cTn id="22" fill="hold">
                            <p:stCondLst>
                              <p:cond delay="1500"/>
                            </p:stCondLst>
                            <p:childTnLst>
                              <p:par>
                                <p:cTn id="23" presetID="49" presetClass="entr" presetSubtype="0"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000000"/>
                                          </p:val>
                                        </p:tav>
                                        <p:tav tm="100000">
                                          <p:val>
                                            <p:strVal val="#ppt_w"/>
                                          </p:val>
                                        </p:tav>
                                      </p:tavLst>
                                    </p:anim>
                                    <p:anim calcmode="lin" valueType="num">
                                      <p:cBhvr>
                                        <p:cTn id="26" dur="500" fill="hold"/>
                                        <p:tgtEl>
                                          <p:spTgt spid="7"/>
                                        </p:tgtEl>
                                        <p:attrNameLst>
                                          <p:attrName>ppt_h</p:attrName>
                                        </p:attrNameLst>
                                      </p:cBhvr>
                                      <p:tavLst>
                                        <p:tav tm="0">
                                          <p:val>
                                            <p:fltVal val="0.000000"/>
                                          </p:val>
                                        </p:tav>
                                        <p:tav tm="100000">
                                          <p:val>
                                            <p:strVal val="#ppt_h"/>
                                          </p:val>
                                        </p:tav>
                                      </p:tavLst>
                                    </p:anim>
                                    <p:anim calcmode="lin" valueType="num">
                                      <p:cBhvr>
                                        <p:cTn id="27" dur="500" fill="hold"/>
                                        <p:tgtEl>
                                          <p:spTgt spid="7"/>
                                        </p:tgtEl>
                                        <p:attrNameLst>
                                          <p:attrName>style.rotation</p:attrName>
                                        </p:attrNameLst>
                                      </p:cBhvr>
                                      <p:tavLst>
                                        <p:tav tm="0">
                                          <p:val>
                                            <p:fltVal val="360.000000"/>
                                          </p:val>
                                        </p:tav>
                                        <p:tav tm="100000">
                                          <p:val>
                                            <p:fltVal val="0.000000"/>
                                          </p:val>
                                        </p:tav>
                                      </p:tavLst>
                                    </p:anim>
                                    <p:animEffect transition="in" filter="fade">
                                      <p:cBhvr>
                                        <p:cTn id="28" dur="500"/>
                                        <p:tgtEl>
                                          <p:spTgt spid="7"/>
                                        </p:tgtEl>
                                      </p:cBhvr>
                                    </p:animEffect>
                                  </p:childTnLst>
                                </p:cTn>
                              </p:par>
                            </p:childTnLst>
                          </p:cTn>
                        </p:par>
                        <p:par>
                          <p:cTn id="29" fill="hold">
                            <p:stCondLst>
                              <p:cond delay="2000"/>
                            </p:stCondLst>
                            <p:childTnLst>
                              <p:par>
                                <p:cTn id="30" presetID="49" presetClass="entr" presetSubtype="0" decel="10000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000000"/>
                                          </p:val>
                                        </p:tav>
                                        <p:tav tm="100000">
                                          <p:val>
                                            <p:strVal val="#ppt_w"/>
                                          </p:val>
                                        </p:tav>
                                      </p:tavLst>
                                    </p:anim>
                                    <p:anim calcmode="lin" valueType="num">
                                      <p:cBhvr>
                                        <p:cTn id="33" dur="500" fill="hold"/>
                                        <p:tgtEl>
                                          <p:spTgt spid="5"/>
                                        </p:tgtEl>
                                        <p:attrNameLst>
                                          <p:attrName>ppt_h</p:attrName>
                                        </p:attrNameLst>
                                      </p:cBhvr>
                                      <p:tavLst>
                                        <p:tav tm="0">
                                          <p:val>
                                            <p:fltVal val="0.000000"/>
                                          </p:val>
                                        </p:tav>
                                        <p:tav tm="100000">
                                          <p:val>
                                            <p:strVal val="#ppt_h"/>
                                          </p:val>
                                        </p:tav>
                                      </p:tavLst>
                                    </p:anim>
                                    <p:anim calcmode="lin" valueType="num">
                                      <p:cBhvr>
                                        <p:cTn id="34" dur="500" fill="hold"/>
                                        <p:tgtEl>
                                          <p:spTgt spid="5"/>
                                        </p:tgtEl>
                                        <p:attrNameLst>
                                          <p:attrName>style.rotation</p:attrName>
                                        </p:attrNameLst>
                                      </p:cBhvr>
                                      <p:tavLst>
                                        <p:tav tm="0">
                                          <p:val>
                                            <p:fltVal val="360.000000"/>
                                          </p:val>
                                        </p:tav>
                                        <p:tav tm="100000">
                                          <p:val>
                                            <p:fltVal val="0.000000"/>
                                          </p:val>
                                        </p:tav>
                                      </p:tavLst>
                                    </p:anim>
                                    <p:animEffect transition="in" filter="fade">
                                      <p:cBhvr>
                                        <p:cTn id="35" dur="500"/>
                                        <p:tgtEl>
                                          <p:spTgt spid="5"/>
                                        </p:tgtEl>
                                      </p:cBhvr>
                                    </p:animEffect>
                                  </p:childTnLst>
                                </p:cTn>
                              </p:par>
                            </p:childTnLst>
                          </p:cTn>
                        </p:par>
                        <p:par>
                          <p:cTn id="36" fill="hold">
                            <p:stCondLst>
                              <p:cond delay="2500"/>
                            </p:stCondLst>
                            <p:childTnLst>
                              <p:par>
                                <p:cTn id="37" presetID="49" presetClass="entr" presetSubtype="0" decel="10000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000000"/>
                                          </p:val>
                                        </p:tav>
                                        <p:tav tm="100000">
                                          <p:val>
                                            <p:strVal val="#ppt_w"/>
                                          </p:val>
                                        </p:tav>
                                      </p:tavLst>
                                    </p:anim>
                                    <p:anim calcmode="lin" valueType="num">
                                      <p:cBhvr>
                                        <p:cTn id="40" dur="500" fill="hold"/>
                                        <p:tgtEl>
                                          <p:spTgt spid="4"/>
                                        </p:tgtEl>
                                        <p:attrNameLst>
                                          <p:attrName>ppt_h</p:attrName>
                                        </p:attrNameLst>
                                      </p:cBhvr>
                                      <p:tavLst>
                                        <p:tav tm="0">
                                          <p:val>
                                            <p:fltVal val="0.000000"/>
                                          </p:val>
                                        </p:tav>
                                        <p:tav tm="100000">
                                          <p:val>
                                            <p:strVal val="#ppt_h"/>
                                          </p:val>
                                        </p:tav>
                                      </p:tavLst>
                                    </p:anim>
                                    <p:anim calcmode="lin" valueType="num">
                                      <p:cBhvr>
                                        <p:cTn id="41" dur="500" fill="hold"/>
                                        <p:tgtEl>
                                          <p:spTgt spid="4"/>
                                        </p:tgtEl>
                                        <p:attrNameLst>
                                          <p:attrName>style.rotation</p:attrName>
                                        </p:attrNameLst>
                                      </p:cBhvr>
                                      <p:tavLst>
                                        <p:tav tm="0">
                                          <p:val>
                                            <p:fltVal val="360.000000"/>
                                          </p:val>
                                        </p:tav>
                                        <p:tav tm="100000">
                                          <p:val>
                                            <p:fltVal val="0.000000"/>
                                          </p:val>
                                        </p:tav>
                                      </p:tavLst>
                                    </p:anim>
                                    <p:animEffect transition="in" filter="fade">
                                      <p:cBhvr>
                                        <p:cTn id="42" dur="500"/>
                                        <p:tgtEl>
                                          <p:spTgt spid="4"/>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24580"/>
                                        </p:tgtEl>
                                        <p:attrNameLst>
                                          <p:attrName>style.visibility</p:attrName>
                                        </p:attrNameLst>
                                      </p:cBhvr>
                                      <p:to>
                                        <p:strVal val="visible"/>
                                      </p:to>
                                    </p:set>
                                    <p:animEffect transition="in" filter="fade">
                                      <p:cBhvr>
                                        <p:cTn id="46" dur="500"/>
                                        <p:tgtEl>
                                          <p:spTgt spid="24580"/>
                                        </p:tgtEl>
                                      </p:cBhvr>
                                    </p:animEffect>
                                  </p:childTnLst>
                                </p:cTn>
                              </p:par>
                            </p:childTnLst>
                          </p:cTn>
                        </p:par>
                        <p:par>
                          <p:cTn id="47" fill="hold">
                            <p:stCondLst>
                              <p:cond delay="3500"/>
                            </p:stCondLst>
                            <p:childTnLst>
                              <p:par>
                                <p:cTn id="48" presetID="2" presetClass="entr" presetSubtype="8"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0-#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p:bldP spid="24580" grpId="0" bldLvl="0" animBg="1"/>
      <p:bldP spid="3" grpId="0" animBg="1"/>
      <p:bldP spid="7" grpId="0" animBg="1"/>
      <p:bldP spid="5" grpId="0" animBg="1"/>
      <p:bldP spid="4" grpId="0" animBg="1"/>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文本框 3"/>
          <p:cNvSpPr txBox="1"/>
          <p:nvPr/>
        </p:nvSpPr>
        <p:spPr>
          <a:xfrm>
            <a:off x="4747895" y="374015"/>
            <a:ext cx="4395470" cy="2353310"/>
          </a:xfrm>
          <a:prstGeom prst="rect">
            <a:avLst/>
          </a:prstGeom>
          <a:noFill/>
          <a:ln w="9525">
            <a:noFill/>
          </a:ln>
        </p:spPr>
        <p:txBody>
          <a:bodyPr wrap="square" anchor="t">
            <a:spAutoFit/>
          </a:bodyPr>
          <a:p>
            <a:pPr>
              <a:lnSpc>
                <a:spcPct val="150000"/>
              </a:lnSpc>
            </a:pPr>
            <a:r>
              <a:rPr lang="fr-FR" altLang="zh-CN" sz="1400" dirty="0">
                <a:solidFill>
                  <a:schemeClr val="tx1"/>
                </a:solidFill>
                <a:latin typeface="Arial Unicode MS" panose="020B0604020202020204" charset="-122"/>
                <a:ea typeface="Arial Unicode MS" panose="020B0604020202020204" charset="-122"/>
                <a:sym typeface="SimSun" panose="02010600030101010101" pitchFamily="2" charset="-122"/>
              </a:rPr>
              <a:t>i used the foreach loop to go through all the categories the check if they are clicked by the addeventlistener then</a:t>
            </a:r>
            <a:endParaRPr lang="fr-FR" altLang="zh-CN" sz="1400" dirty="0">
              <a:solidFill>
                <a:schemeClr val="tx1"/>
              </a:solidFill>
              <a:latin typeface="Arial Unicode MS" panose="020B0604020202020204" charset="-122"/>
              <a:ea typeface="Arial Unicode MS" panose="020B0604020202020204" charset="-122"/>
              <a:sym typeface="SimSun" panose="02010600030101010101" pitchFamily="2" charset="-122"/>
            </a:endParaRPr>
          </a:p>
          <a:p>
            <a:pPr>
              <a:lnSpc>
                <a:spcPct val="150000"/>
              </a:lnSpc>
            </a:pPr>
            <a:r>
              <a:rPr lang="fr-FR" altLang="en-US" sz="1400" cap="small" dirty="0" smtClean="0">
                <a:solidFill>
                  <a:schemeClr val="tx1"/>
                </a:solidFill>
                <a:latin typeface="Arial Unicode MS" panose="020B0604020202020204" charset="-122"/>
                <a:ea typeface="Arial Unicode MS" panose="020B0604020202020204" charset="-122"/>
                <a:sym typeface="+mn-ea"/>
              </a:rPr>
              <a:t>used the filter function to check if categorie is «all»</a:t>
            </a:r>
            <a:endParaRPr lang="fr-FR" altLang="en-US" sz="1400" cap="small" dirty="0" smtClean="0">
              <a:solidFill>
                <a:schemeClr val="tx1"/>
              </a:solidFill>
              <a:latin typeface="Arial Unicode MS" panose="020B0604020202020204" charset="-122"/>
              <a:ea typeface="Arial Unicode MS" panose="020B0604020202020204" charset="-122"/>
              <a:sym typeface="+mn-ea"/>
            </a:endParaRPr>
          </a:p>
          <a:p>
            <a:pPr>
              <a:lnSpc>
                <a:spcPct val="150000"/>
              </a:lnSpc>
            </a:pPr>
            <a:r>
              <a:rPr lang="fr-FR" altLang="en-US" sz="1400" cap="small" dirty="0" smtClean="0">
                <a:solidFill>
                  <a:schemeClr val="tx1"/>
                </a:solidFill>
                <a:latin typeface="Arial Unicode MS" panose="020B0604020202020204" charset="-122"/>
                <a:ea typeface="Arial Unicode MS" panose="020B0604020202020204" charset="-122"/>
                <a:sym typeface="+mn-ea"/>
              </a:rPr>
              <a:t>if thats true the all courses are displayed if not it will display the courses depending on the categorie clicked</a:t>
            </a:r>
            <a:endParaRPr lang="fr-FR" altLang="en-US" sz="1400" cap="small" dirty="0" smtClean="0">
              <a:solidFill>
                <a:schemeClr val="tx1"/>
              </a:solidFill>
              <a:latin typeface="Arial Unicode MS" panose="020B0604020202020204" charset="-122"/>
              <a:ea typeface="Arial Unicode MS" panose="020B0604020202020204" charset="-122"/>
              <a:sym typeface="+mn-ea"/>
            </a:endParaRPr>
          </a:p>
        </p:txBody>
      </p:sp>
      <p:sp>
        <p:nvSpPr>
          <p:cNvPr id="3" name="Copyright Notice"/>
          <p:cNvSpPr/>
          <p:nvPr/>
        </p:nvSpPr>
        <p:spPr bwMode="auto">
          <a:xfrm>
            <a:off x="5010785" y="107950"/>
            <a:ext cx="3676650" cy="2660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r>
              <a:rPr lang="fr-FR" altLang="en-US" sz="1400" b="1" strike="noStrike" cap="small" noProof="1" dirty="0" smtClean="0">
                <a:solidFill>
                  <a:srgbClr val="FF0000"/>
                </a:solidFill>
                <a:latin typeface="Arial Unicode MS" panose="020B0604020202020204" charset="-122"/>
                <a:ea typeface="Arial Unicode MS" panose="020B0604020202020204" charset="-122"/>
              </a:rPr>
              <a:t>Filtring By Categorie</a:t>
            </a:r>
            <a:endParaRPr lang="fr-FR" altLang="en-US" sz="1400" b="1" strike="noStrike" cap="small" noProof="1" dirty="0" smtClean="0">
              <a:solidFill>
                <a:srgbClr val="FF0000"/>
              </a:solidFill>
              <a:latin typeface="Arial Unicode MS" panose="020B0604020202020204" charset="-122"/>
              <a:ea typeface="Arial Unicode MS" panose="020B0604020202020204" charset="-122"/>
            </a:endParaRPr>
          </a:p>
        </p:txBody>
      </p:sp>
      <p:sp>
        <p:nvSpPr>
          <p:cNvPr id="10" name="Copyright Notice"/>
          <p:cNvSpPr/>
          <p:nvPr/>
        </p:nvSpPr>
        <p:spPr bwMode="auto">
          <a:xfrm>
            <a:off x="5107305" y="2870835"/>
            <a:ext cx="3676650" cy="2660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r>
              <a:rPr lang="fr-FR" altLang="en-US" sz="1400" b="1" strike="noStrike" cap="small" noProof="1" dirty="0" smtClean="0">
                <a:solidFill>
                  <a:srgbClr val="FF0000"/>
                </a:solidFill>
                <a:latin typeface="Arial Unicode MS" panose="020B0604020202020204" charset="-122"/>
                <a:ea typeface="Arial Unicode MS" panose="020B0604020202020204" charset="-122"/>
              </a:rPr>
              <a:t>Filtring By Search Keyword</a:t>
            </a:r>
            <a:endParaRPr lang="fr-FR" altLang="en-US" sz="1400" b="1" strike="noStrike" cap="small" noProof="1" dirty="0" smtClean="0">
              <a:solidFill>
                <a:srgbClr val="FF0000"/>
              </a:solidFill>
              <a:latin typeface="Arial Unicode MS" panose="020B0604020202020204" charset="-122"/>
              <a:ea typeface="Arial Unicode MS" panose="020B0604020202020204" charset="-122"/>
            </a:endParaRPr>
          </a:p>
        </p:txBody>
      </p:sp>
      <p:pic>
        <p:nvPicPr>
          <p:cNvPr id="4" name="Picture 3" descr="10"/>
          <p:cNvPicPr>
            <a:picLocks noChangeAspect="1"/>
          </p:cNvPicPr>
          <p:nvPr/>
        </p:nvPicPr>
        <p:blipFill>
          <a:blip r:embed="rId1"/>
          <a:stretch>
            <a:fillRect/>
          </a:stretch>
        </p:blipFill>
        <p:spPr>
          <a:xfrm>
            <a:off x="0" y="0"/>
            <a:ext cx="4747895" cy="2395220"/>
          </a:xfrm>
          <a:prstGeom prst="rect">
            <a:avLst/>
          </a:prstGeom>
        </p:spPr>
      </p:pic>
      <p:pic>
        <p:nvPicPr>
          <p:cNvPr id="5" name="Picture 4" descr="11"/>
          <p:cNvPicPr>
            <a:picLocks noChangeAspect="1"/>
          </p:cNvPicPr>
          <p:nvPr/>
        </p:nvPicPr>
        <p:blipFill>
          <a:blip r:embed="rId2"/>
          <a:stretch>
            <a:fillRect/>
          </a:stretch>
        </p:blipFill>
        <p:spPr>
          <a:xfrm>
            <a:off x="0" y="2769235"/>
            <a:ext cx="4768215" cy="2374265"/>
          </a:xfrm>
          <a:prstGeom prst="rect">
            <a:avLst/>
          </a:prstGeom>
        </p:spPr>
      </p:pic>
      <p:sp>
        <p:nvSpPr>
          <p:cNvPr id="6" name="文本框 3"/>
          <p:cNvSpPr txBox="1"/>
          <p:nvPr/>
        </p:nvSpPr>
        <p:spPr>
          <a:xfrm>
            <a:off x="4768215" y="3221990"/>
            <a:ext cx="4375785" cy="1753235"/>
          </a:xfrm>
          <a:prstGeom prst="rect">
            <a:avLst/>
          </a:prstGeom>
          <a:noFill/>
          <a:ln w="9525">
            <a:noFill/>
          </a:ln>
        </p:spPr>
        <p:txBody>
          <a:bodyPr wrap="square" anchor="t">
            <a:spAutoFit/>
          </a:bodyPr>
          <a:p>
            <a:pPr>
              <a:lnSpc>
                <a:spcPct val="150000"/>
              </a:lnSpc>
            </a:pPr>
            <a:r>
              <a:rPr lang="fr-FR" altLang="zh-CN" sz="1200" dirty="0">
                <a:solidFill>
                  <a:schemeClr val="tx1"/>
                </a:solidFill>
                <a:latin typeface="Arial Unicode MS" panose="020B0604020202020204" charset="-122"/>
                <a:ea typeface="Arial Unicode MS" panose="020B0604020202020204" charset="-122"/>
                <a:sym typeface="SimSun" panose="02010600030101010101" pitchFamily="2" charset="-122"/>
              </a:rPr>
              <a:t>i used a listener on the searchbar by input</a:t>
            </a:r>
            <a:endParaRPr lang="fr-FR" altLang="zh-CN" sz="1200" dirty="0">
              <a:solidFill>
                <a:schemeClr val="tx1"/>
              </a:solidFill>
              <a:latin typeface="Arial Unicode MS" panose="020B0604020202020204" charset="-122"/>
              <a:ea typeface="Arial Unicode MS" panose="020B0604020202020204" charset="-122"/>
              <a:sym typeface="SimSun" panose="02010600030101010101" pitchFamily="2" charset="-122"/>
            </a:endParaRPr>
          </a:p>
          <a:p>
            <a:pPr>
              <a:lnSpc>
                <a:spcPct val="150000"/>
              </a:lnSpc>
            </a:pPr>
            <a:r>
              <a:rPr lang="fr-FR" altLang="zh-CN" sz="1200" dirty="0">
                <a:solidFill>
                  <a:schemeClr val="tx1"/>
                </a:solidFill>
                <a:latin typeface="Arial Unicode MS" panose="020B0604020202020204" charset="-122"/>
                <a:ea typeface="Arial Unicode MS" panose="020B0604020202020204" charset="-122"/>
                <a:sym typeface="SimSun" panose="02010600030101010101" pitchFamily="2" charset="-122"/>
              </a:rPr>
              <a:t>then declared the SearchByKeyword() function</a:t>
            </a:r>
            <a:endParaRPr lang="fr-FR" altLang="zh-CN" sz="1200" dirty="0">
              <a:solidFill>
                <a:schemeClr val="tx1"/>
              </a:solidFill>
              <a:latin typeface="Arial Unicode MS" panose="020B0604020202020204" charset="-122"/>
              <a:ea typeface="Arial Unicode MS" panose="020B0604020202020204" charset="-122"/>
              <a:sym typeface="SimSun" panose="02010600030101010101" pitchFamily="2" charset="-122"/>
            </a:endParaRPr>
          </a:p>
          <a:p>
            <a:pPr>
              <a:lnSpc>
                <a:spcPct val="150000"/>
              </a:lnSpc>
            </a:pPr>
            <a:r>
              <a:rPr lang="fr-FR" altLang="zh-CN" sz="1200" dirty="0">
                <a:solidFill>
                  <a:schemeClr val="tx1"/>
                </a:solidFill>
                <a:latin typeface="Arial Unicode MS" panose="020B0604020202020204" charset="-122"/>
                <a:ea typeface="Arial Unicode MS" panose="020B0604020202020204" charset="-122"/>
                <a:sym typeface="SimSun" panose="02010600030101010101" pitchFamily="2" charset="-122"/>
              </a:rPr>
              <a:t>inside this function i used tolowercase().includes(«the given keyword»)</a:t>
            </a:r>
            <a:endParaRPr lang="fr-FR" altLang="zh-CN" sz="1200" dirty="0">
              <a:solidFill>
                <a:schemeClr val="tx1"/>
              </a:solidFill>
              <a:latin typeface="Arial Unicode MS" panose="020B0604020202020204" charset="-122"/>
              <a:ea typeface="Arial Unicode MS" panose="020B0604020202020204" charset="-122"/>
              <a:sym typeface="SimSun" panose="02010600030101010101" pitchFamily="2" charset="-122"/>
            </a:endParaRPr>
          </a:p>
          <a:p>
            <a:pPr>
              <a:lnSpc>
                <a:spcPct val="150000"/>
              </a:lnSpc>
            </a:pPr>
            <a:r>
              <a:rPr lang="fr-FR" altLang="en-US" sz="1200" cap="small" dirty="0" smtClean="0">
                <a:solidFill>
                  <a:schemeClr val="tx1"/>
                </a:solidFill>
                <a:latin typeface="Arial Unicode MS" panose="020B0604020202020204" charset="-122"/>
                <a:ea typeface="Arial Unicode MS" panose="020B0604020202020204" charset="-122"/>
                <a:sym typeface="+mn-ea"/>
              </a:rPr>
              <a:t>to grab the key word and compare it to the title of everty course thus diplaying only the courses that math the keyword</a:t>
            </a:r>
            <a:endParaRPr lang="fr-FR" altLang="en-US" sz="1200" cap="small" dirty="0" smtClean="0">
              <a:solidFill>
                <a:schemeClr val="tx1"/>
              </a:solidFill>
              <a:latin typeface="Arial Unicode MS" panose="020B0604020202020204" charset="-122"/>
              <a:ea typeface="Arial Unicode MS" panose="020B0604020202020204" charset="-122"/>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000000"/>
                                          </p:val>
                                        </p:tav>
                                        <p:tav tm="100000">
                                          <p:val>
                                            <p:strVal val="#ppt_w"/>
                                          </p:val>
                                        </p:tav>
                                      </p:tavLst>
                                    </p:anim>
                                    <p:anim calcmode="lin" valueType="num">
                                      <p:cBhvr>
                                        <p:cTn id="8" dur="500" fill="hold"/>
                                        <p:tgtEl>
                                          <p:spTgt spid="3"/>
                                        </p:tgtEl>
                                        <p:attrNameLst>
                                          <p:attrName>ppt_h</p:attrName>
                                        </p:attrNameLst>
                                      </p:cBhvr>
                                      <p:tavLst>
                                        <p:tav tm="0">
                                          <p:val>
                                            <p:fltVal val="0.00000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0658"/>
                                        </p:tgtEl>
                                        <p:attrNameLst>
                                          <p:attrName>style.visibility</p:attrName>
                                        </p:attrNameLst>
                                      </p:cBhvr>
                                      <p:to>
                                        <p:strVal val="visible"/>
                                      </p:to>
                                    </p:set>
                                    <p:anim calcmode="lin" valueType="num">
                                      <p:cBhvr>
                                        <p:cTn id="13" dur="500" fill="hold"/>
                                        <p:tgtEl>
                                          <p:spTgt spid="70658"/>
                                        </p:tgtEl>
                                        <p:attrNameLst>
                                          <p:attrName>ppt_w</p:attrName>
                                        </p:attrNameLst>
                                      </p:cBhvr>
                                      <p:tavLst>
                                        <p:tav tm="0">
                                          <p:val>
                                            <p:fltVal val="0.000000"/>
                                          </p:val>
                                        </p:tav>
                                        <p:tav tm="100000">
                                          <p:val>
                                            <p:strVal val="#ppt_w"/>
                                          </p:val>
                                        </p:tav>
                                      </p:tavLst>
                                    </p:anim>
                                    <p:anim calcmode="lin" valueType="num">
                                      <p:cBhvr>
                                        <p:cTn id="14" dur="500" fill="hold"/>
                                        <p:tgtEl>
                                          <p:spTgt spid="70658"/>
                                        </p:tgtEl>
                                        <p:attrNameLst>
                                          <p:attrName>ppt_h</p:attrName>
                                        </p:attrNameLst>
                                      </p:cBhvr>
                                      <p:tavLst>
                                        <p:tav tm="0">
                                          <p:val>
                                            <p:fltVal val="0.000000"/>
                                          </p:val>
                                        </p:tav>
                                        <p:tav tm="100000">
                                          <p:val>
                                            <p:strVal val="#ppt_h"/>
                                          </p:val>
                                        </p:tav>
                                      </p:tavLst>
                                    </p:anim>
                                    <p:animEffect transition="in" filter="fade">
                                      <p:cBhvr>
                                        <p:cTn id="15" dur="500"/>
                                        <p:tgtEl>
                                          <p:spTgt spid="7065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000000"/>
                                          </p:val>
                                        </p:tav>
                                        <p:tav tm="100000">
                                          <p:val>
                                            <p:strVal val="#ppt_w"/>
                                          </p:val>
                                        </p:tav>
                                      </p:tavLst>
                                    </p:anim>
                                    <p:anim calcmode="lin" valueType="num">
                                      <p:cBhvr>
                                        <p:cTn id="20" dur="500" fill="hold"/>
                                        <p:tgtEl>
                                          <p:spTgt spid="10"/>
                                        </p:tgtEl>
                                        <p:attrNameLst>
                                          <p:attrName>ppt_h</p:attrName>
                                        </p:attrNameLst>
                                      </p:cBhvr>
                                      <p:tavLst>
                                        <p:tav tm="0">
                                          <p:val>
                                            <p:fltVal val="0.00000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000000"/>
                                          </p:val>
                                        </p:tav>
                                        <p:tav tm="100000">
                                          <p:val>
                                            <p:strVal val="#ppt_w"/>
                                          </p:val>
                                        </p:tav>
                                      </p:tavLst>
                                    </p:anim>
                                    <p:anim calcmode="lin" valueType="num">
                                      <p:cBhvr>
                                        <p:cTn id="26" dur="500" fill="hold"/>
                                        <p:tgtEl>
                                          <p:spTgt spid="6"/>
                                        </p:tgtEl>
                                        <p:attrNameLst>
                                          <p:attrName>ppt_h</p:attrName>
                                        </p:attrNameLst>
                                      </p:cBhvr>
                                      <p:tavLst>
                                        <p:tav tm="0">
                                          <p:val>
                                            <p:fltVal val="0.000000"/>
                                          </p:val>
                                        </p:tav>
                                        <p:tav tm="100000">
                                          <p:val>
                                            <p:strVal val="#ppt_h"/>
                                          </p:val>
                                        </p:tav>
                                      </p:tavLst>
                                    </p:anim>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0658" grpId="0"/>
      <p:bldP spid="10" grpId="0" bldLvl="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任意多边形 3"/>
          <p:cNvSpPr/>
          <p:nvPr/>
        </p:nvSpPr>
        <p:spPr>
          <a:xfrm>
            <a:off x="1024255" y="-50165"/>
            <a:ext cx="3017838" cy="5243513"/>
          </a:xfrm>
          <a:custGeom>
            <a:avLst/>
            <a:gdLst>
              <a:gd name="connisteX0" fmla="*/ 0 w 3018155"/>
              <a:gd name="connsiteY0" fmla="*/ 0 h 5243195"/>
              <a:gd name="connisteX1" fmla="*/ 0 w 3018155"/>
              <a:gd name="connsiteY1" fmla="*/ 5243195 h 5243195"/>
              <a:gd name="connisteX2" fmla="*/ 3018155 w 3018155"/>
              <a:gd name="connsiteY2" fmla="*/ 5243195 h 5243195"/>
              <a:gd name="connisteX3" fmla="*/ 2002155 w 3018155"/>
              <a:gd name="connsiteY3" fmla="*/ 0 h 5243195"/>
              <a:gd name="connisteX4" fmla="*/ 0 w 3018155"/>
              <a:gd name="connsiteY4" fmla="*/ 0 h 52431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018155" h="5243195">
                <a:moveTo>
                  <a:pt x="0" y="0"/>
                </a:moveTo>
                <a:lnTo>
                  <a:pt x="0" y="5243195"/>
                </a:lnTo>
                <a:lnTo>
                  <a:pt x="3018155" y="5243195"/>
                </a:lnTo>
                <a:lnTo>
                  <a:pt x="2002155" y="0"/>
                </a:lnTo>
                <a:lnTo>
                  <a:pt x="0" y="0"/>
                </a:lnTo>
                <a:close/>
              </a:path>
            </a:pathLst>
          </a:cu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3" name="文本框 2"/>
          <p:cNvSpPr txBox="1"/>
          <p:nvPr/>
        </p:nvSpPr>
        <p:spPr>
          <a:xfrm>
            <a:off x="801688" y="1370013"/>
            <a:ext cx="2022475" cy="2306955"/>
          </a:xfrm>
          <a:prstGeom prst="rect">
            <a:avLst/>
          </a:prstGeom>
          <a:noFill/>
          <a:ln w="9525">
            <a:noFill/>
          </a:ln>
        </p:spPr>
        <p:txBody>
          <a:bodyPr wrap="square" anchor="t">
            <a:spAutoFit/>
          </a:bodyPr>
          <a:p>
            <a:r>
              <a:rPr lang="zh-CN" altLang="en-US" sz="7200">
                <a:solidFill>
                  <a:srgbClr val="FF9900"/>
                </a:solidFill>
                <a:latin typeface="Arial Unicode MS" panose="020B0604020202020204" charset="-122"/>
                <a:ea typeface="Arial Unicode MS" panose="020B0604020202020204" charset="-122"/>
              </a:rPr>
              <a:t> </a:t>
            </a:r>
            <a:endParaRPr lang="zh-CN" altLang="en-US" sz="7200">
              <a:solidFill>
                <a:srgbClr val="FF9900"/>
              </a:solidFill>
              <a:latin typeface="Arial Unicode MS" panose="020B0604020202020204" charset="-122"/>
              <a:ea typeface="Arial Unicode MS" panose="020B0604020202020204" charset="-122"/>
            </a:endParaRPr>
          </a:p>
          <a:p>
            <a:r>
              <a:rPr lang="zh-CN" altLang="en-US" sz="7200">
                <a:solidFill>
                  <a:srgbClr val="FF9900"/>
                </a:solidFill>
                <a:latin typeface="Arial Unicode MS" panose="020B0604020202020204" charset="-122"/>
                <a:ea typeface="Arial Unicode MS" panose="020B0604020202020204" charset="-122"/>
              </a:rPr>
              <a:t> </a:t>
            </a:r>
            <a:endParaRPr lang="zh-CN" altLang="en-US" sz="7200">
              <a:solidFill>
                <a:schemeClr val="bg1"/>
              </a:solidFill>
              <a:latin typeface="Arial Unicode MS" panose="020B0604020202020204" charset="-122"/>
              <a:ea typeface="Arial Unicode MS" panose="020B0604020202020204" charset="-122"/>
            </a:endParaRPr>
          </a:p>
        </p:txBody>
      </p:sp>
      <p:sp>
        <p:nvSpPr>
          <p:cNvPr id="228356" name="标题 1"/>
          <p:cNvSpPr txBox="1"/>
          <p:nvPr/>
        </p:nvSpPr>
        <p:spPr>
          <a:xfrm>
            <a:off x="3617595" y="666750"/>
            <a:ext cx="3678238" cy="546735"/>
          </a:xfrm>
          <a:prstGeom prst="rect">
            <a:avLst/>
          </a:prstGeom>
          <a:noFill/>
          <a:ln w="9525">
            <a:noFill/>
            <a:miter/>
          </a:ln>
        </p:spPr>
        <p:txBody>
          <a:bodyPr wrap="square" lIns="67969" tIns="33983" rIns="67969" bIns="33983" anchor="t">
            <a:spAutoFit/>
          </a:bodyPr>
          <a:p>
            <a:pPr>
              <a:lnSpc>
                <a:spcPct val="130000"/>
              </a:lnSpc>
            </a:pPr>
            <a:r>
              <a:rPr lang="fr-FR" altLang="en-US" sz="2400" noProof="1" dirty="0">
                <a:solidFill>
                  <a:srgbClr val="002748"/>
                </a:solidFill>
                <a:latin typeface="Arial Unicode MS" panose="020B0604020202020204" charset="-122"/>
                <a:ea typeface="Arial Unicode MS" panose="020B0604020202020204" charset="-122"/>
                <a:cs typeface="Arial Unicode MS" panose="020B0604020202020204" charset="-122"/>
              </a:rPr>
              <a:t>Sign Up page</a:t>
            </a:r>
            <a:endParaRPr lang="fr-FR" altLang="en-US" sz="2400" noProof="1" dirty="0">
              <a:solidFill>
                <a:srgbClr val="002748"/>
              </a:solidFill>
              <a:latin typeface="Arial Unicode MS" panose="020B0604020202020204" charset="-122"/>
              <a:ea typeface="Arial Unicode MS" panose="020B0604020202020204" charset="-122"/>
              <a:cs typeface="Arial Unicode MS" panose="020B0604020202020204" charset="-122"/>
            </a:endParaRPr>
          </a:p>
        </p:txBody>
      </p:sp>
      <p:sp>
        <p:nvSpPr>
          <p:cNvPr id="5" name="标题 1"/>
          <p:cNvSpPr txBox="1"/>
          <p:nvPr/>
        </p:nvSpPr>
        <p:spPr>
          <a:xfrm>
            <a:off x="3787458" y="1363663"/>
            <a:ext cx="3678238" cy="546735"/>
          </a:xfrm>
          <a:prstGeom prst="rect">
            <a:avLst/>
          </a:prstGeom>
          <a:noFill/>
          <a:ln w="9525">
            <a:noFill/>
            <a:miter/>
          </a:ln>
        </p:spPr>
        <p:txBody>
          <a:bodyPr wrap="square" lIns="67969" tIns="33983" rIns="67969" bIns="33983" anchor="t">
            <a:spAutoFit/>
          </a:bodyPr>
          <a:p>
            <a:pPr>
              <a:lnSpc>
                <a:spcPct val="130000"/>
              </a:lnSpc>
            </a:pPr>
            <a:r>
              <a:rPr lang="fr-FR" altLang="en-US" sz="2400" noProof="1" dirty="0">
                <a:solidFill>
                  <a:srgbClr val="FF9900"/>
                </a:solidFill>
                <a:latin typeface="Arial Unicode MS" panose="020B0604020202020204" charset="-122"/>
                <a:ea typeface="Arial Unicode MS" panose="020B0604020202020204" charset="-122"/>
                <a:cs typeface="Arial Unicode MS" panose="020B0604020202020204" charset="-122"/>
              </a:rPr>
              <a:t>SignUP.js</a:t>
            </a:r>
            <a:endParaRPr lang="fr-FR" altLang="en-US" sz="2400" noProof="1" dirty="0">
              <a:solidFill>
                <a:srgbClr val="FF9900"/>
              </a:solidFill>
              <a:latin typeface="Arial Unicode MS" panose="020B0604020202020204" charset="-122"/>
              <a:ea typeface="Arial Unicode MS" panose="020B0604020202020204" charset="-122"/>
              <a:cs typeface="Arial Unicode MS" panose="020B0604020202020204" charset="-122"/>
            </a:endParaRPr>
          </a:p>
        </p:txBody>
      </p:sp>
      <p:sp>
        <p:nvSpPr>
          <p:cNvPr id="6" name="标题 1"/>
          <p:cNvSpPr txBox="1"/>
          <p:nvPr/>
        </p:nvSpPr>
        <p:spPr>
          <a:xfrm>
            <a:off x="3957320" y="2070100"/>
            <a:ext cx="3678238" cy="546735"/>
          </a:xfrm>
          <a:prstGeom prst="rect">
            <a:avLst/>
          </a:prstGeom>
          <a:noFill/>
          <a:ln w="9525">
            <a:noFill/>
            <a:miter/>
          </a:ln>
        </p:spPr>
        <p:txBody>
          <a:bodyPr wrap="square" lIns="67969" tIns="33983" rIns="67969" bIns="33983" anchor="t">
            <a:spAutoFit/>
          </a:bodyPr>
          <a:p>
            <a:pPr>
              <a:lnSpc>
                <a:spcPct val="130000"/>
              </a:lnSpc>
            </a:pPr>
            <a:r>
              <a:rPr lang="fr-FR" altLang="en-US" sz="2400" noProof="1" dirty="0">
                <a:solidFill>
                  <a:srgbClr val="002748"/>
                </a:solidFill>
                <a:latin typeface="Arial Unicode MS" panose="020B0604020202020204" charset="-122"/>
                <a:ea typeface="Arial Unicode MS" panose="020B0604020202020204" charset="-122"/>
                <a:cs typeface="Arial Unicode MS" panose="020B0604020202020204" charset="-122"/>
              </a:rPr>
              <a:t>Home Page</a:t>
            </a:r>
            <a:endParaRPr lang="fr-FR" altLang="en-US" sz="2400" noProof="1" dirty="0">
              <a:solidFill>
                <a:srgbClr val="002748"/>
              </a:solidFill>
              <a:latin typeface="Arial Unicode MS" panose="020B0604020202020204" charset="-122"/>
              <a:ea typeface="Arial Unicode MS" panose="020B0604020202020204" charset="-122"/>
              <a:cs typeface="Arial Unicode MS" panose="020B0604020202020204" charset="-122"/>
            </a:endParaRPr>
          </a:p>
        </p:txBody>
      </p:sp>
      <p:sp>
        <p:nvSpPr>
          <p:cNvPr id="7" name="标题 1"/>
          <p:cNvSpPr txBox="1"/>
          <p:nvPr/>
        </p:nvSpPr>
        <p:spPr>
          <a:xfrm>
            <a:off x="4125595" y="2767013"/>
            <a:ext cx="3679825" cy="546735"/>
          </a:xfrm>
          <a:prstGeom prst="rect">
            <a:avLst/>
          </a:prstGeom>
          <a:noFill/>
          <a:ln w="9525">
            <a:noFill/>
            <a:miter/>
          </a:ln>
        </p:spPr>
        <p:txBody>
          <a:bodyPr wrap="square" lIns="67969" tIns="33983" rIns="67969" bIns="33983" anchor="t">
            <a:spAutoFit/>
          </a:bodyPr>
          <a:p>
            <a:pPr>
              <a:lnSpc>
                <a:spcPct val="130000"/>
              </a:lnSpc>
            </a:pPr>
            <a:r>
              <a:rPr lang="fr-FR" altLang="en-US" sz="2400" noProof="1" dirty="0">
                <a:solidFill>
                  <a:srgbClr val="FF9900"/>
                </a:solidFill>
                <a:latin typeface="Arial Unicode MS" panose="020B0604020202020204" charset="-122"/>
                <a:ea typeface="Arial Unicode MS" panose="020B0604020202020204" charset="-122"/>
                <a:cs typeface="Arial Unicode MS" panose="020B0604020202020204" charset="-122"/>
              </a:rPr>
              <a:t>Home.js</a:t>
            </a:r>
            <a:endParaRPr lang="fr-FR" altLang="en-US" sz="2400" noProof="1" dirty="0">
              <a:solidFill>
                <a:srgbClr val="FF9900"/>
              </a:solidFill>
              <a:latin typeface="Arial Unicode MS" panose="020B0604020202020204" charset="-122"/>
              <a:ea typeface="Arial Unicode MS" panose="020B0604020202020204" charset="-122"/>
              <a:cs typeface="Arial Unicode MS" panose="020B0604020202020204" charset="-122"/>
            </a:endParaRPr>
          </a:p>
        </p:txBody>
      </p:sp>
      <p:sp>
        <p:nvSpPr>
          <p:cNvPr id="8" name="标题 1"/>
          <p:cNvSpPr txBox="1"/>
          <p:nvPr/>
        </p:nvSpPr>
        <p:spPr>
          <a:xfrm>
            <a:off x="4295458" y="3473450"/>
            <a:ext cx="3678238" cy="546735"/>
          </a:xfrm>
          <a:prstGeom prst="rect">
            <a:avLst/>
          </a:prstGeom>
          <a:noFill/>
          <a:ln w="9525">
            <a:noFill/>
            <a:miter/>
          </a:ln>
        </p:spPr>
        <p:txBody>
          <a:bodyPr wrap="square" lIns="67969" tIns="33983" rIns="67969" bIns="33983" anchor="t">
            <a:spAutoFit/>
          </a:bodyPr>
          <a:p>
            <a:pPr>
              <a:lnSpc>
                <a:spcPct val="130000"/>
              </a:lnSpc>
            </a:pPr>
            <a:r>
              <a:rPr lang="fr-FR" altLang="en-US" sz="2400" noProof="1" dirty="0">
                <a:solidFill>
                  <a:srgbClr val="002748"/>
                </a:solidFill>
                <a:latin typeface="Arial Unicode MS" panose="020B0604020202020204" charset="-122"/>
                <a:ea typeface="Arial Unicode MS" panose="020B0604020202020204" charset="-122"/>
                <a:cs typeface="Arial Unicode MS" panose="020B0604020202020204" charset="-122"/>
              </a:rPr>
              <a:t>ALL courses Page</a:t>
            </a:r>
            <a:endParaRPr lang="fr-FR" altLang="en-US" sz="2400" noProof="1" dirty="0">
              <a:solidFill>
                <a:srgbClr val="002748"/>
              </a:solidFill>
              <a:latin typeface="Arial Unicode MS" panose="020B0604020202020204" charset="-122"/>
              <a:ea typeface="Arial Unicode MS" panose="020B0604020202020204" charset="-122"/>
              <a:cs typeface="Arial Unicode MS" panose="020B0604020202020204" charset="-122"/>
            </a:endParaRPr>
          </a:p>
        </p:txBody>
      </p:sp>
      <p:sp>
        <p:nvSpPr>
          <p:cNvPr id="9" name="标题 1"/>
          <p:cNvSpPr txBox="1"/>
          <p:nvPr/>
        </p:nvSpPr>
        <p:spPr>
          <a:xfrm>
            <a:off x="4465320" y="4179888"/>
            <a:ext cx="3678238" cy="546735"/>
          </a:xfrm>
          <a:prstGeom prst="rect">
            <a:avLst/>
          </a:prstGeom>
          <a:noFill/>
          <a:ln w="9525">
            <a:noFill/>
            <a:miter/>
          </a:ln>
        </p:spPr>
        <p:txBody>
          <a:bodyPr wrap="square" lIns="67969" tIns="33983" rIns="67969" bIns="33983" anchor="t">
            <a:spAutoFit/>
          </a:bodyPr>
          <a:p>
            <a:pPr>
              <a:lnSpc>
                <a:spcPct val="130000"/>
              </a:lnSpc>
            </a:pPr>
            <a:r>
              <a:rPr lang="fr-FR" altLang="en-US" sz="2400" noProof="1" dirty="0">
                <a:solidFill>
                  <a:srgbClr val="FF9900"/>
                </a:solidFill>
                <a:latin typeface="Arial Unicode MS" panose="020B0604020202020204" charset="-122"/>
                <a:ea typeface="Arial Unicode MS" panose="020B0604020202020204" charset="-122"/>
                <a:cs typeface="Arial Unicode MS" panose="020B0604020202020204" charset="-122"/>
              </a:rPr>
              <a:t>Script.js</a:t>
            </a:r>
            <a:endParaRPr lang="fr-FR" altLang="en-US" sz="2400" noProof="1" dirty="0">
              <a:solidFill>
                <a:srgbClr val="FF9900"/>
              </a:solidFill>
              <a:latin typeface="Arial Unicode MS" panose="020B0604020202020204" charset="-122"/>
              <a:ea typeface="Arial Unicode MS" panose="020B0604020202020204" charset="-122"/>
              <a:cs typeface="Arial Unicode MS" panose="020B0604020202020204" charset="-122"/>
            </a:endParaRPr>
          </a:p>
        </p:txBody>
      </p:sp>
      <p:sp>
        <p:nvSpPr>
          <p:cNvPr id="10" name="任意多边形 9"/>
          <p:cNvSpPr/>
          <p:nvPr/>
        </p:nvSpPr>
        <p:spPr>
          <a:xfrm rot="10800000">
            <a:off x="7453313" y="-47625"/>
            <a:ext cx="3017838" cy="5243513"/>
          </a:xfrm>
          <a:custGeom>
            <a:avLst/>
            <a:gdLst>
              <a:gd name="connisteX0" fmla="*/ 0 w 3018155"/>
              <a:gd name="connsiteY0" fmla="*/ 0 h 5243195"/>
              <a:gd name="connisteX1" fmla="*/ 0 w 3018155"/>
              <a:gd name="connsiteY1" fmla="*/ 5243195 h 5243195"/>
              <a:gd name="connisteX2" fmla="*/ 3018155 w 3018155"/>
              <a:gd name="connsiteY2" fmla="*/ 5243195 h 5243195"/>
              <a:gd name="connisteX3" fmla="*/ 2002155 w 3018155"/>
              <a:gd name="connsiteY3" fmla="*/ 0 h 5243195"/>
              <a:gd name="connisteX4" fmla="*/ 0 w 3018155"/>
              <a:gd name="connsiteY4" fmla="*/ 0 h 52431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018155" h="5243195">
                <a:moveTo>
                  <a:pt x="0" y="0"/>
                </a:moveTo>
                <a:lnTo>
                  <a:pt x="0" y="5243195"/>
                </a:lnTo>
                <a:lnTo>
                  <a:pt x="3018155" y="5243195"/>
                </a:lnTo>
                <a:lnTo>
                  <a:pt x="2002155" y="0"/>
                </a:lnTo>
                <a:lnTo>
                  <a:pt x="0" y="0"/>
                </a:lnTo>
                <a:close/>
              </a:path>
            </a:pathLst>
          </a:cu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11" name="文本框 10"/>
          <p:cNvSpPr txBox="1"/>
          <p:nvPr/>
        </p:nvSpPr>
        <p:spPr>
          <a:xfrm>
            <a:off x="1171575" y="2349500"/>
            <a:ext cx="2022475" cy="417513"/>
          </a:xfrm>
          <a:prstGeom prst="rect">
            <a:avLst/>
          </a:prstGeom>
          <a:noFill/>
          <a:ln w="9525">
            <a:noFill/>
          </a:ln>
        </p:spPr>
        <p:txBody>
          <a:bodyPr wrap="square" anchor="t">
            <a:spAutoFit/>
          </a:bodyPr>
          <a:p>
            <a:pPr algn="dist"/>
            <a:r>
              <a:rPr lang="en-US" altLang="zh-CN" sz="2000">
                <a:solidFill>
                  <a:schemeClr val="bg1"/>
                </a:solidFill>
                <a:latin typeface="Arial Unicode MS" panose="020B0604020202020204" charset="-122"/>
                <a:ea typeface="Arial Unicode MS" panose="020B0604020202020204" charset="-122"/>
              </a:rPr>
              <a:t>CONTENTS</a:t>
            </a:r>
            <a:endParaRPr lang="en-US" altLang="zh-CN" sz="2000">
              <a:solidFill>
                <a:schemeClr val="bg1"/>
              </a:solidFill>
              <a:latin typeface="Arial Unicode MS" panose="020B0604020202020204" charset="-122"/>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childTnLst>
                          </p:cTn>
                        </p:par>
                        <p:par>
                          <p:cTn id="17" fill="hold">
                            <p:stCondLst>
                              <p:cond delay="1049"/>
                            </p:stCondLst>
                            <p:childTnLst>
                              <p:par>
                                <p:cTn id="18" presetID="53" presetClass="entr" presetSubtype="16"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000000"/>
                                          </p:val>
                                        </p:tav>
                                        <p:tav tm="100000">
                                          <p:val>
                                            <p:strVal val="#ppt_w"/>
                                          </p:val>
                                        </p:tav>
                                      </p:tavLst>
                                    </p:anim>
                                    <p:anim calcmode="lin" valueType="num">
                                      <p:cBhvr>
                                        <p:cTn id="21" dur="500" fill="hold"/>
                                        <p:tgtEl>
                                          <p:spTgt spid="11"/>
                                        </p:tgtEl>
                                        <p:attrNameLst>
                                          <p:attrName>ppt_h</p:attrName>
                                        </p:attrNameLst>
                                      </p:cBhvr>
                                      <p:tavLst>
                                        <p:tav tm="0">
                                          <p:val>
                                            <p:fltVal val="0.000000"/>
                                          </p:val>
                                        </p:tav>
                                        <p:tav tm="100000">
                                          <p:val>
                                            <p:strVal val="#ppt_h"/>
                                          </p:val>
                                        </p:tav>
                                      </p:tavLst>
                                    </p:anim>
                                    <p:animEffect transition="in" filter="fade">
                                      <p:cBhvr>
                                        <p:cTn id="22" dur="500"/>
                                        <p:tgtEl>
                                          <p:spTgt spid="11"/>
                                        </p:tgtEl>
                                      </p:cBhvr>
                                    </p:animEffect>
                                  </p:childTnLst>
                                </p:cTn>
                              </p:par>
                            </p:childTnLst>
                          </p:cTn>
                        </p:par>
                        <p:par>
                          <p:cTn id="23" fill="hold">
                            <p:stCondLst>
                              <p:cond delay="1549"/>
                            </p:stCondLst>
                            <p:childTnLst>
                              <p:par>
                                <p:cTn id="24" presetID="2" presetClass="entr" presetSubtype="2"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par>
                          <p:cTn id="28" fill="hold">
                            <p:stCondLst>
                              <p:cond delay="2049"/>
                            </p:stCondLst>
                            <p:childTnLst>
                              <p:par>
                                <p:cTn id="29" presetID="53" presetClass="entr" presetSubtype="16" fill="hold" grpId="0" nodeType="afterEffect">
                                  <p:stCondLst>
                                    <p:cond delay="0"/>
                                  </p:stCondLst>
                                  <p:childTnLst>
                                    <p:set>
                                      <p:cBhvr>
                                        <p:cTn id="30" dur="1" fill="hold">
                                          <p:stCondLst>
                                            <p:cond delay="0"/>
                                          </p:stCondLst>
                                        </p:cTn>
                                        <p:tgtEl>
                                          <p:spTgt spid="228356"/>
                                        </p:tgtEl>
                                        <p:attrNameLst>
                                          <p:attrName>style.visibility</p:attrName>
                                        </p:attrNameLst>
                                      </p:cBhvr>
                                      <p:to>
                                        <p:strVal val="visible"/>
                                      </p:to>
                                    </p:set>
                                    <p:anim calcmode="lin" valueType="num">
                                      <p:cBhvr>
                                        <p:cTn id="31" dur="500" fill="hold"/>
                                        <p:tgtEl>
                                          <p:spTgt spid="228356"/>
                                        </p:tgtEl>
                                        <p:attrNameLst>
                                          <p:attrName>ppt_w</p:attrName>
                                        </p:attrNameLst>
                                      </p:cBhvr>
                                      <p:tavLst>
                                        <p:tav tm="0">
                                          <p:val>
                                            <p:fltVal val="0.000000"/>
                                          </p:val>
                                        </p:tav>
                                        <p:tav tm="100000">
                                          <p:val>
                                            <p:strVal val="#ppt_w"/>
                                          </p:val>
                                        </p:tav>
                                      </p:tavLst>
                                    </p:anim>
                                    <p:anim calcmode="lin" valueType="num">
                                      <p:cBhvr>
                                        <p:cTn id="32" dur="500" fill="hold"/>
                                        <p:tgtEl>
                                          <p:spTgt spid="228356"/>
                                        </p:tgtEl>
                                        <p:attrNameLst>
                                          <p:attrName>ppt_h</p:attrName>
                                        </p:attrNameLst>
                                      </p:cBhvr>
                                      <p:tavLst>
                                        <p:tav tm="0">
                                          <p:val>
                                            <p:fltVal val="0.000000"/>
                                          </p:val>
                                        </p:tav>
                                        <p:tav tm="100000">
                                          <p:val>
                                            <p:strVal val="#ppt_h"/>
                                          </p:val>
                                        </p:tav>
                                      </p:tavLst>
                                    </p:anim>
                                    <p:animEffect transition="in" filter="fade">
                                      <p:cBhvr>
                                        <p:cTn id="33" dur="500"/>
                                        <p:tgtEl>
                                          <p:spTgt spid="228356"/>
                                        </p:tgtEl>
                                      </p:cBhvr>
                                    </p:animEffect>
                                  </p:childTnLst>
                                </p:cTn>
                              </p:par>
                            </p:childTnLst>
                          </p:cTn>
                        </p:par>
                        <p:par>
                          <p:cTn id="34" fill="hold">
                            <p:stCondLst>
                              <p:cond delay="2549"/>
                            </p:stCondLst>
                            <p:childTnLst>
                              <p:par>
                                <p:cTn id="35" presetID="53" presetClass="entr" presetSubtype="16"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000000"/>
                                          </p:val>
                                        </p:tav>
                                        <p:tav tm="100000">
                                          <p:val>
                                            <p:strVal val="#ppt_w"/>
                                          </p:val>
                                        </p:tav>
                                      </p:tavLst>
                                    </p:anim>
                                    <p:anim calcmode="lin" valueType="num">
                                      <p:cBhvr>
                                        <p:cTn id="38" dur="500" fill="hold"/>
                                        <p:tgtEl>
                                          <p:spTgt spid="5"/>
                                        </p:tgtEl>
                                        <p:attrNameLst>
                                          <p:attrName>ppt_h</p:attrName>
                                        </p:attrNameLst>
                                      </p:cBhvr>
                                      <p:tavLst>
                                        <p:tav tm="0">
                                          <p:val>
                                            <p:fltVal val="0.000000"/>
                                          </p:val>
                                        </p:tav>
                                        <p:tav tm="100000">
                                          <p:val>
                                            <p:strVal val="#ppt_h"/>
                                          </p:val>
                                        </p:tav>
                                      </p:tavLst>
                                    </p:anim>
                                    <p:animEffect transition="in" filter="fade">
                                      <p:cBhvr>
                                        <p:cTn id="39" dur="500"/>
                                        <p:tgtEl>
                                          <p:spTgt spid="5"/>
                                        </p:tgtEl>
                                      </p:cBhvr>
                                    </p:animEffect>
                                  </p:childTnLst>
                                </p:cTn>
                              </p:par>
                            </p:childTnLst>
                          </p:cTn>
                        </p:par>
                        <p:par>
                          <p:cTn id="40" fill="hold">
                            <p:stCondLst>
                              <p:cond delay="3049"/>
                            </p:stCondLst>
                            <p:childTnLst>
                              <p:par>
                                <p:cTn id="41" presetID="53" presetClass="entr" presetSubtype="16"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000000"/>
                                          </p:val>
                                        </p:tav>
                                        <p:tav tm="100000">
                                          <p:val>
                                            <p:strVal val="#ppt_w"/>
                                          </p:val>
                                        </p:tav>
                                      </p:tavLst>
                                    </p:anim>
                                    <p:anim calcmode="lin" valueType="num">
                                      <p:cBhvr>
                                        <p:cTn id="44" dur="500" fill="hold"/>
                                        <p:tgtEl>
                                          <p:spTgt spid="6"/>
                                        </p:tgtEl>
                                        <p:attrNameLst>
                                          <p:attrName>ppt_h</p:attrName>
                                        </p:attrNameLst>
                                      </p:cBhvr>
                                      <p:tavLst>
                                        <p:tav tm="0">
                                          <p:val>
                                            <p:fltVal val="0.000000"/>
                                          </p:val>
                                        </p:tav>
                                        <p:tav tm="100000">
                                          <p:val>
                                            <p:strVal val="#ppt_h"/>
                                          </p:val>
                                        </p:tav>
                                      </p:tavLst>
                                    </p:anim>
                                    <p:animEffect transition="in" filter="fade">
                                      <p:cBhvr>
                                        <p:cTn id="45" dur="500"/>
                                        <p:tgtEl>
                                          <p:spTgt spid="6"/>
                                        </p:tgtEl>
                                      </p:cBhvr>
                                    </p:animEffect>
                                  </p:childTnLst>
                                </p:cTn>
                              </p:par>
                            </p:childTnLst>
                          </p:cTn>
                        </p:par>
                        <p:par>
                          <p:cTn id="46" fill="hold">
                            <p:stCondLst>
                              <p:cond delay="3549"/>
                            </p:stCondLst>
                            <p:childTnLst>
                              <p:par>
                                <p:cTn id="47" presetID="53" presetClass="entr" presetSubtype="16"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000000"/>
                                          </p:val>
                                        </p:tav>
                                        <p:tav tm="100000">
                                          <p:val>
                                            <p:strVal val="#ppt_w"/>
                                          </p:val>
                                        </p:tav>
                                      </p:tavLst>
                                    </p:anim>
                                    <p:anim calcmode="lin" valueType="num">
                                      <p:cBhvr>
                                        <p:cTn id="50" dur="500" fill="hold"/>
                                        <p:tgtEl>
                                          <p:spTgt spid="7"/>
                                        </p:tgtEl>
                                        <p:attrNameLst>
                                          <p:attrName>ppt_h</p:attrName>
                                        </p:attrNameLst>
                                      </p:cBhvr>
                                      <p:tavLst>
                                        <p:tav tm="0">
                                          <p:val>
                                            <p:fltVal val="0.000000"/>
                                          </p:val>
                                        </p:tav>
                                        <p:tav tm="100000">
                                          <p:val>
                                            <p:strVal val="#ppt_h"/>
                                          </p:val>
                                        </p:tav>
                                      </p:tavLst>
                                    </p:anim>
                                    <p:animEffect transition="in" filter="fade">
                                      <p:cBhvr>
                                        <p:cTn id="51" dur="500"/>
                                        <p:tgtEl>
                                          <p:spTgt spid="7"/>
                                        </p:tgtEl>
                                      </p:cBhvr>
                                    </p:animEffect>
                                  </p:childTnLst>
                                </p:cTn>
                              </p:par>
                            </p:childTnLst>
                          </p:cTn>
                        </p:par>
                        <p:par>
                          <p:cTn id="52" fill="hold">
                            <p:stCondLst>
                              <p:cond delay="4049"/>
                            </p:stCondLst>
                            <p:childTnLst>
                              <p:par>
                                <p:cTn id="53" presetID="53" presetClass="entr" presetSubtype="16"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p:cTn id="55" dur="500" fill="hold"/>
                                        <p:tgtEl>
                                          <p:spTgt spid="8"/>
                                        </p:tgtEl>
                                        <p:attrNameLst>
                                          <p:attrName>ppt_w</p:attrName>
                                        </p:attrNameLst>
                                      </p:cBhvr>
                                      <p:tavLst>
                                        <p:tav tm="0">
                                          <p:val>
                                            <p:fltVal val="0.000000"/>
                                          </p:val>
                                        </p:tav>
                                        <p:tav tm="100000">
                                          <p:val>
                                            <p:strVal val="#ppt_w"/>
                                          </p:val>
                                        </p:tav>
                                      </p:tavLst>
                                    </p:anim>
                                    <p:anim calcmode="lin" valueType="num">
                                      <p:cBhvr>
                                        <p:cTn id="56" dur="500" fill="hold"/>
                                        <p:tgtEl>
                                          <p:spTgt spid="8"/>
                                        </p:tgtEl>
                                        <p:attrNameLst>
                                          <p:attrName>ppt_h</p:attrName>
                                        </p:attrNameLst>
                                      </p:cBhvr>
                                      <p:tavLst>
                                        <p:tav tm="0">
                                          <p:val>
                                            <p:fltVal val="0.000000"/>
                                          </p:val>
                                        </p:tav>
                                        <p:tav tm="100000">
                                          <p:val>
                                            <p:strVal val="#ppt_h"/>
                                          </p:val>
                                        </p:tav>
                                      </p:tavLst>
                                    </p:anim>
                                    <p:animEffect transition="in" filter="fade">
                                      <p:cBhvr>
                                        <p:cTn id="57" dur="500"/>
                                        <p:tgtEl>
                                          <p:spTgt spid="8"/>
                                        </p:tgtEl>
                                      </p:cBhvr>
                                    </p:animEffect>
                                  </p:childTnLst>
                                </p:cTn>
                              </p:par>
                            </p:childTnLst>
                          </p:cTn>
                        </p:par>
                        <p:par>
                          <p:cTn id="58" fill="hold">
                            <p:stCondLst>
                              <p:cond delay="4549"/>
                            </p:stCondLst>
                            <p:childTnLst>
                              <p:par>
                                <p:cTn id="59" presetID="53" presetClass="entr" presetSubtype="16"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p:cTn id="61" dur="500" fill="hold"/>
                                        <p:tgtEl>
                                          <p:spTgt spid="9"/>
                                        </p:tgtEl>
                                        <p:attrNameLst>
                                          <p:attrName>ppt_w</p:attrName>
                                        </p:attrNameLst>
                                      </p:cBhvr>
                                      <p:tavLst>
                                        <p:tav tm="0">
                                          <p:val>
                                            <p:fltVal val="0.000000"/>
                                          </p:val>
                                        </p:tav>
                                        <p:tav tm="100000">
                                          <p:val>
                                            <p:strVal val="#ppt_w"/>
                                          </p:val>
                                        </p:tav>
                                      </p:tavLst>
                                    </p:anim>
                                    <p:anim calcmode="lin" valueType="num">
                                      <p:cBhvr>
                                        <p:cTn id="62" dur="500" fill="hold"/>
                                        <p:tgtEl>
                                          <p:spTgt spid="9"/>
                                        </p:tgtEl>
                                        <p:attrNameLst>
                                          <p:attrName>ppt_h</p:attrName>
                                        </p:attrNameLst>
                                      </p:cBhvr>
                                      <p:tavLst>
                                        <p:tav tm="0">
                                          <p:val>
                                            <p:fltVal val="0.000000"/>
                                          </p:val>
                                        </p:tav>
                                        <p:tav tm="100000">
                                          <p:val>
                                            <p:strVal val="#ppt_h"/>
                                          </p:val>
                                        </p:tav>
                                      </p:tavLst>
                                    </p:anim>
                                    <p:animEffect transition="in" filter="fade">
                                      <p:cBhvr>
                                        <p:cTn id="6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6" grpId="0"/>
      <p:bldP spid="5" grpId="0"/>
      <p:bldP spid="6" grpId="0"/>
      <p:bldP spid="7" grpId="0"/>
      <p:bldP spid="8" grpId="0"/>
      <p:bldP spid="9" grpId="0"/>
      <p:bldP spid="4" grpId="0" bldLvl="0" animBg="1"/>
      <p:bldP spid="3" grpId="0"/>
      <p:bldP spid="11" grpId="0"/>
      <p:bldP spid="10"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p:sp>
        <p:nvSpPr>
          <p:cNvPr id="24579" name="文本框 2"/>
          <p:cNvSpPr txBox="1"/>
          <p:nvPr/>
        </p:nvSpPr>
        <p:spPr>
          <a:xfrm>
            <a:off x="3109278" y="386080"/>
            <a:ext cx="2916237" cy="1014730"/>
          </a:xfrm>
          <a:prstGeom prst="rect">
            <a:avLst/>
          </a:prstGeom>
          <a:noFill/>
          <a:ln w="9525">
            <a:noFill/>
          </a:ln>
        </p:spPr>
        <p:txBody>
          <a:bodyPr wrap="square" anchor="t">
            <a:spAutoFit/>
          </a:bodyPr>
          <a:p>
            <a:pPr algn="dist"/>
            <a:r>
              <a:rPr lang="fr-FR" altLang="en-US" sz="6000" b="1">
                <a:solidFill>
                  <a:srgbClr val="FF9900"/>
                </a:solidFill>
                <a:latin typeface="Arial Unicode MS" panose="020B0604020202020204" charset="-122"/>
                <a:ea typeface="Arial Unicode MS" panose="020B0604020202020204" charset="-122"/>
              </a:rPr>
              <a:t>Sign Up</a:t>
            </a:r>
            <a:endParaRPr lang="fr-FR" altLang="en-US" sz="6000" b="1">
              <a:solidFill>
                <a:srgbClr val="FF9900"/>
              </a:solidFill>
              <a:latin typeface="Arial Unicode MS" panose="020B0604020202020204" charset="-122"/>
              <a:ea typeface="Arial Unicode MS" panose="020B0604020202020204" charset="-122"/>
            </a:endParaRPr>
          </a:p>
        </p:txBody>
      </p:sp>
      <p:sp>
        <p:nvSpPr>
          <p:cNvPr id="10244" name="文本框 1"/>
          <p:cNvSpPr txBox="1"/>
          <p:nvPr/>
        </p:nvSpPr>
        <p:spPr>
          <a:xfrm>
            <a:off x="166688" y="131763"/>
            <a:ext cx="1751012" cy="254000"/>
          </a:xfrm>
          <a:prstGeom prst="rect">
            <a:avLst/>
          </a:prstGeom>
          <a:noFill/>
          <a:ln w="9525">
            <a:noFill/>
          </a:ln>
        </p:spPr>
        <p:txBody>
          <a:bodyPr wrap="square" anchor="t">
            <a:spAutoFit/>
          </a:bodyPr>
          <a:p>
            <a:pPr algn="dist"/>
            <a:r>
              <a:rPr lang="en-US" altLang="zh-CN" sz="1000">
                <a:solidFill>
                  <a:schemeClr val="bg1"/>
                </a:solidFill>
                <a:latin typeface="Arial Unicode MS" panose="020B0604020202020204" charset="-122"/>
                <a:ea typeface="Arial Unicode MS" panose="020B0604020202020204" charset="-122"/>
              </a:rPr>
              <a:t>Add Your Website</a:t>
            </a:r>
            <a:endParaRPr lang="en-US" altLang="zh-CN" sz="1000">
              <a:solidFill>
                <a:schemeClr val="bg1"/>
              </a:solidFill>
              <a:latin typeface="Arial Unicode MS" panose="020B0604020202020204" charset="-122"/>
              <a:ea typeface="Arial Unicode MS" panose="020B0604020202020204" charset="-122"/>
            </a:endParaRPr>
          </a:p>
        </p:txBody>
      </p:sp>
      <p:sp>
        <p:nvSpPr>
          <p:cNvPr id="10245" name="文本框 2"/>
          <p:cNvSpPr txBox="1"/>
          <p:nvPr/>
        </p:nvSpPr>
        <p:spPr>
          <a:xfrm>
            <a:off x="7235825" y="131763"/>
            <a:ext cx="1741488" cy="245110"/>
          </a:xfrm>
          <a:prstGeom prst="rect">
            <a:avLst/>
          </a:prstGeom>
          <a:noFill/>
          <a:ln w="9525">
            <a:noFill/>
          </a:ln>
        </p:spPr>
        <p:txBody>
          <a:bodyPr wrap="square" anchor="t">
            <a:spAutoFit/>
          </a:bodyPr>
          <a:p>
            <a:pPr algn="l"/>
            <a:r>
              <a:rPr lang="zh-CN" altLang="en-US" sz="1000">
                <a:solidFill>
                  <a:schemeClr val="bg1"/>
                </a:solidFill>
                <a:latin typeface="Arial Unicode MS" panose="020B0604020202020204" charset="-122"/>
                <a:ea typeface="Arial Unicode MS" panose="020B0604020202020204" charset="-122"/>
              </a:rPr>
              <a:t>Enter title</a:t>
            </a:r>
            <a:endParaRPr lang="zh-CN" altLang="en-US" sz="1000">
              <a:solidFill>
                <a:schemeClr val="bg1"/>
              </a:solidFill>
              <a:latin typeface="Arial Unicode MS" panose="020B0604020202020204" charset="-122"/>
              <a:ea typeface="Arial Unicode MS" panose="020B0604020202020204" charset="-122"/>
            </a:endParaRPr>
          </a:p>
        </p:txBody>
      </p:sp>
      <p:sp>
        <p:nvSpPr>
          <p:cNvPr id="3" name="等腰三角形 2"/>
          <p:cNvSpPr/>
          <p:nvPr/>
        </p:nvSpPr>
        <p:spPr>
          <a:xfrm rot="8100000">
            <a:off x="2423160" y="251460"/>
            <a:ext cx="527050" cy="4556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4" name="等腰三角形 3"/>
          <p:cNvSpPr/>
          <p:nvPr/>
        </p:nvSpPr>
        <p:spPr>
          <a:xfrm rot="3540000">
            <a:off x="2738438" y="1392238"/>
            <a:ext cx="411163" cy="3540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5" name="等腰三角形 4"/>
          <p:cNvSpPr/>
          <p:nvPr/>
        </p:nvSpPr>
        <p:spPr>
          <a:xfrm rot="11580000">
            <a:off x="6314758" y="252095"/>
            <a:ext cx="528638" cy="45402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7" name="等腰三角形 6"/>
          <p:cNvSpPr/>
          <p:nvPr/>
        </p:nvSpPr>
        <p:spPr>
          <a:xfrm rot="3000000">
            <a:off x="6122035" y="1325880"/>
            <a:ext cx="411163" cy="3540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pic>
        <p:nvPicPr>
          <p:cNvPr id="2" name="Picture 1" descr="valid"/>
          <p:cNvPicPr>
            <a:picLocks noChangeAspect="1"/>
          </p:cNvPicPr>
          <p:nvPr/>
        </p:nvPicPr>
        <p:blipFill>
          <a:blip r:embed="rId1"/>
          <a:stretch>
            <a:fillRect/>
          </a:stretch>
        </p:blipFill>
        <p:spPr>
          <a:xfrm>
            <a:off x="730250" y="2495550"/>
            <a:ext cx="2885440" cy="2545080"/>
          </a:xfrm>
          <a:prstGeom prst="rect">
            <a:avLst/>
          </a:prstGeom>
        </p:spPr>
      </p:pic>
      <p:pic>
        <p:nvPicPr>
          <p:cNvPr id="6" name="Picture 5" descr="invaliiiiid"/>
          <p:cNvPicPr>
            <a:picLocks noChangeAspect="1"/>
          </p:cNvPicPr>
          <p:nvPr/>
        </p:nvPicPr>
        <p:blipFill>
          <a:blip r:embed="rId2"/>
          <a:stretch>
            <a:fillRect/>
          </a:stretch>
        </p:blipFill>
        <p:spPr>
          <a:xfrm>
            <a:off x="4982845" y="2452370"/>
            <a:ext cx="2919730" cy="2583815"/>
          </a:xfrm>
          <a:prstGeom prst="rect">
            <a:avLst/>
          </a:prstGeom>
        </p:spPr>
      </p:pic>
      <p:sp>
        <p:nvSpPr>
          <p:cNvPr id="8" name="文本框 2"/>
          <p:cNvSpPr txBox="1"/>
          <p:nvPr/>
        </p:nvSpPr>
        <p:spPr>
          <a:xfrm>
            <a:off x="1344295" y="2012950"/>
            <a:ext cx="1656715" cy="306705"/>
          </a:xfrm>
          <a:prstGeom prst="rect">
            <a:avLst/>
          </a:prstGeom>
          <a:noFill/>
          <a:ln w="9525">
            <a:noFill/>
          </a:ln>
        </p:spPr>
        <p:txBody>
          <a:bodyPr wrap="square" anchor="t">
            <a:spAutoFit/>
          </a:bodyPr>
          <a:p>
            <a:pPr algn="dist"/>
            <a:r>
              <a:rPr lang="fr-FR" altLang="en-US" sz="1400" b="1">
                <a:solidFill>
                  <a:srgbClr val="FF9900"/>
                </a:solidFill>
                <a:latin typeface="Arial Unicode MS" panose="020B0604020202020204" charset="-122"/>
                <a:ea typeface="Arial Unicode MS" panose="020B0604020202020204" charset="-122"/>
              </a:rPr>
              <a:t>Valid inputs</a:t>
            </a:r>
            <a:endParaRPr lang="fr-FR" altLang="en-US" sz="1400" b="1">
              <a:solidFill>
                <a:srgbClr val="FF9900"/>
              </a:solidFill>
              <a:latin typeface="Arial Unicode MS" panose="020B0604020202020204" charset="-122"/>
              <a:ea typeface="Arial Unicode MS" panose="020B0604020202020204" charset="-122"/>
            </a:endParaRPr>
          </a:p>
        </p:txBody>
      </p:sp>
      <p:sp>
        <p:nvSpPr>
          <p:cNvPr id="9" name="文本框 2"/>
          <p:cNvSpPr txBox="1"/>
          <p:nvPr/>
        </p:nvSpPr>
        <p:spPr>
          <a:xfrm>
            <a:off x="5579110" y="2012950"/>
            <a:ext cx="1656715" cy="306705"/>
          </a:xfrm>
          <a:prstGeom prst="rect">
            <a:avLst/>
          </a:prstGeom>
          <a:noFill/>
          <a:ln w="9525">
            <a:noFill/>
          </a:ln>
        </p:spPr>
        <p:txBody>
          <a:bodyPr wrap="square" anchor="t">
            <a:spAutoFit/>
          </a:bodyPr>
          <a:p>
            <a:pPr algn="dist"/>
            <a:r>
              <a:rPr lang="fr-FR" altLang="en-US" sz="1400" b="1">
                <a:solidFill>
                  <a:srgbClr val="FF9900"/>
                </a:solidFill>
                <a:latin typeface="Arial Unicode MS" panose="020B0604020202020204" charset="-122"/>
                <a:ea typeface="Arial Unicode MS" panose="020B0604020202020204" charset="-122"/>
              </a:rPr>
              <a:t>inValid inputs</a:t>
            </a:r>
            <a:endParaRPr lang="fr-FR" altLang="en-US" sz="1400" b="1">
              <a:solidFill>
                <a:srgbClr val="FF9900"/>
              </a:solidFill>
              <a:latin typeface="Arial Unicode MS" panose="020B0604020202020204" charset="-122"/>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fade">
                                      <p:cBhvr>
                                        <p:cTn id="7" dur="500"/>
                                        <p:tgtEl>
                                          <p:spTgt spid="24579"/>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000000"/>
                                          </p:val>
                                        </p:tav>
                                        <p:tav tm="100000">
                                          <p:val>
                                            <p:strVal val="#ppt_w"/>
                                          </p:val>
                                        </p:tav>
                                      </p:tavLst>
                                    </p:anim>
                                    <p:anim calcmode="lin" valueType="num">
                                      <p:cBhvr>
                                        <p:cTn id="12" dur="500" fill="hold"/>
                                        <p:tgtEl>
                                          <p:spTgt spid="3"/>
                                        </p:tgtEl>
                                        <p:attrNameLst>
                                          <p:attrName>ppt_h</p:attrName>
                                        </p:attrNameLst>
                                      </p:cBhvr>
                                      <p:tavLst>
                                        <p:tav tm="0">
                                          <p:val>
                                            <p:fltVal val="0.000000"/>
                                          </p:val>
                                        </p:tav>
                                        <p:tav tm="100000">
                                          <p:val>
                                            <p:strVal val="#ppt_h"/>
                                          </p:val>
                                        </p:tav>
                                      </p:tavLst>
                                    </p:anim>
                                    <p:anim calcmode="lin" valueType="num">
                                      <p:cBhvr>
                                        <p:cTn id="13" dur="500" fill="hold"/>
                                        <p:tgtEl>
                                          <p:spTgt spid="3"/>
                                        </p:tgtEl>
                                        <p:attrNameLst>
                                          <p:attrName>style.rotation</p:attrName>
                                        </p:attrNameLst>
                                      </p:cBhvr>
                                      <p:tavLst>
                                        <p:tav tm="0">
                                          <p:val>
                                            <p:fltVal val="360.000000"/>
                                          </p:val>
                                        </p:tav>
                                        <p:tav tm="100000">
                                          <p:val>
                                            <p:fltVal val="0.000000"/>
                                          </p:val>
                                        </p:tav>
                                      </p:tavLst>
                                    </p:anim>
                                    <p:animEffect transition="in" filter="fade">
                                      <p:cBhvr>
                                        <p:cTn id="14" dur="500"/>
                                        <p:tgtEl>
                                          <p:spTgt spid="3"/>
                                        </p:tgtEl>
                                      </p:cBhvr>
                                    </p:animEffect>
                                  </p:childTnLst>
                                </p:cTn>
                              </p:par>
                            </p:childTnLst>
                          </p:cTn>
                        </p:par>
                        <p:par>
                          <p:cTn id="15" fill="hold">
                            <p:stCondLst>
                              <p:cond delay="1000"/>
                            </p:stCondLst>
                            <p:childTnLst>
                              <p:par>
                                <p:cTn id="16" presetID="49" presetClass="entr" presetSubtype="0" decel="10000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000000"/>
                                          </p:val>
                                        </p:tav>
                                        <p:tav tm="100000">
                                          <p:val>
                                            <p:strVal val="#ppt_w"/>
                                          </p:val>
                                        </p:tav>
                                      </p:tavLst>
                                    </p:anim>
                                    <p:anim calcmode="lin" valueType="num">
                                      <p:cBhvr>
                                        <p:cTn id="19" dur="500" fill="hold"/>
                                        <p:tgtEl>
                                          <p:spTgt spid="5"/>
                                        </p:tgtEl>
                                        <p:attrNameLst>
                                          <p:attrName>ppt_h</p:attrName>
                                        </p:attrNameLst>
                                      </p:cBhvr>
                                      <p:tavLst>
                                        <p:tav tm="0">
                                          <p:val>
                                            <p:fltVal val="0.000000"/>
                                          </p:val>
                                        </p:tav>
                                        <p:tav tm="100000">
                                          <p:val>
                                            <p:strVal val="#ppt_h"/>
                                          </p:val>
                                        </p:tav>
                                      </p:tavLst>
                                    </p:anim>
                                    <p:anim calcmode="lin" valueType="num">
                                      <p:cBhvr>
                                        <p:cTn id="20" dur="500" fill="hold"/>
                                        <p:tgtEl>
                                          <p:spTgt spid="5"/>
                                        </p:tgtEl>
                                        <p:attrNameLst>
                                          <p:attrName>style.rotation</p:attrName>
                                        </p:attrNameLst>
                                      </p:cBhvr>
                                      <p:tavLst>
                                        <p:tav tm="0">
                                          <p:val>
                                            <p:fltVal val="360.000000"/>
                                          </p:val>
                                        </p:tav>
                                        <p:tav tm="100000">
                                          <p:val>
                                            <p:fltVal val="0.000000"/>
                                          </p:val>
                                        </p:tav>
                                      </p:tavLst>
                                    </p:anim>
                                    <p:animEffect transition="in" filter="fade">
                                      <p:cBhvr>
                                        <p:cTn id="21" dur="500"/>
                                        <p:tgtEl>
                                          <p:spTgt spid="5"/>
                                        </p:tgtEl>
                                      </p:cBhvr>
                                    </p:animEffect>
                                  </p:childTnLst>
                                </p:cTn>
                              </p:par>
                            </p:childTnLst>
                          </p:cTn>
                        </p:par>
                        <p:par>
                          <p:cTn id="22" fill="hold">
                            <p:stCondLst>
                              <p:cond delay="1500"/>
                            </p:stCondLst>
                            <p:childTnLst>
                              <p:par>
                                <p:cTn id="23" presetID="49" presetClass="entr" presetSubtype="0" decel="10000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000000"/>
                                          </p:val>
                                        </p:tav>
                                        <p:tav tm="100000">
                                          <p:val>
                                            <p:strVal val="#ppt_w"/>
                                          </p:val>
                                        </p:tav>
                                      </p:tavLst>
                                    </p:anim>
                                    <p:anim calcmode="lin" valueType="num">
                                      <p:cBhvr>
                                        <p:cTn id="26" dur="500" fill="hold"/>
                                        <p:tgtEl>
                                          <p:spTgt spid="4"/>
                                        </p:tgtEl>
                                        <p:attrNameLst>
                                          <p:attrName>ppt_h</p:attrName>
                                        </p:attrNameLst>
                                      </p:cBhvr>
                                      <p:tavLst>
                                        <p:tav tm="0">
                                          <p:val>
                                            <p:fltVal val="0.000000"/>
                                          </p:val>
                                        </p:tav>
                                        <p:tav tm="100000">
                                          <p:val>
                                            <p:strVal val="#ppt_h"/>
                                          </p:val>
                                        </p:tav>
                                      </p:tavLst>
                                    </p:anim>
                                    <p:anim calcmode="lin" valueType="num">
                                      <p:cBhvr>
                                        <p:cTn id="27" dur="500" fill="hold"/>
                                        <p:tgtEl>
                                          <p:spTgt spid="4"/>
                                        </p:tgtEl>
                                        <p:attrNameLst>
                                          <p:attrName>style.rotation</p:attrName>
                                        </p:attrNameLst>
                                      </p:cBhvr>
                                      <p:tavLst>
                                        <p:tav tm="0">
                                          <p:val>
                                            <p:fltVal val="360.000000"/>
                                          </p:val>
                                        </p:tav>
                                        <p:tav tm="100000">
                                          <p:val>
                                            <p:fltVal val="0.000000"/>
                                          </p:val>
                                        </p:tav>
                                      </p:tavLst>
                                    </p:anim>
                                    <p:animEffect transition="in" filter="fade">
                                      <p:cBhvr>
                                        <p:cTn id="28" dur="500"/>
                                        <p:tgtEl>
                                          <p:spTgt spid="4"/>
                                        </p:tgtEl>
                                      </p:cBhvr>
                                    </p:animEffect>
                                  </p:childTnLst>
                                </p:cTn>
                              </p:par>
                            </p:childTnLst>
                          </p:cTn>
                        </p:par>
                        <p:par>
                          <p:cTn id="29" fill="hold">
                            <p:stCondLst>
                              <p:cond delay="2000"/>
                            </p:stCondLst>
                            <p:childTnLst>
                              <p:par>
                                <p:cTn id="30" presetID="49" presetClass="entr" presetSubtype="0" decel="10000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000000"/>
                                          </p:val>
                                        </p:tav>
                                        <p:tav tm="100000">
                                          <p:val>
                                            <p:strVal val="#ppt_w"/>
                                          </p:val>
                                        </p:tav>
                                      </p:tavLst>
                                    </p:anim>
                                    <p:anim calcmode="lin" valueType="num">
                                      <p:cBhvr>
                                        <p:cTn id="33" dur="500" fill="hold"/>
                                        <p:tgtEl>
                                          <p:spTgt spid="7"/>
                                        </p:tgtEl>
                                        <p:attrNameLst>
                                          <p:attrName>ppt_h</p:attrName>
                                        </p:attrNameLst>
                                      </p:cBhvr>
                                      <p:tavLst>
                                        <p:tav tm="0">
                                          <p:val>
                                            <p:fltVal val="0.000000"/>
                                          </p:val>
                                        </p:tav>
                                        <p:tav tm="100000">
                                          <p:val>
                                            <p:strVal val="#ppt_h"/>
                                          </p:val>
                                        </p:tav>
                                      </p:tavLst>
                                    </p:anim>
                                    <p:anim calcmode="lin" valueType="num">
                                      <p:cBhvr>
                                        <p:cTn id="34" dur="500" fill="hold"/>
                                        <p:tgtEl>
                                          <p:spTgt spid="7"/>
                                        </p:tgtEl>
                                        <p:attrNameLst>
                                          <p:attrName>style.rotation</p:attrName>
                                        </p:attrNameLst>
                                      </p:cBhvr>
                                      <p:tavLst>
                                        <p:tav tm="0">
                                          <p:val>
                                            <p:fltVal val="360.000000"/>
                                          </p:val>
                                        </p:tav>
                                        <p:tav tm="100000">
                                          <p:val>
                                            <p:fltVal val="0.000000"/>
                                          </p:val>
                                        </p:tav>
                                      </p:tavLst>
                                    </p:anim>
                                    <p:animEffect transition="in" filter="fade">
                                      <p:cBhvr>
                                        <p:cTn id="35" dur="500"/>
                                        <p:tgtEl>
                                          <p:spTgt spid="7"/>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P spid="3" grpId="0" bldLvl="0" animBg="1"/>
      <p:bldP spid="5" grpId="0" bldLvl="0" animBg="1"/>
      <p:bldP spid="4" grpId="0" bldLvl="0" animBg="1"/>
      <p:bldP spid="7" grpId="0" bldLvl="0"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文本框 3"/>
          <p:cNvSpPr txBox="1"/>
          <p:nvPr/>
        </p:nvSpPr>
        <p:spPr>
          <a:xfrm>
            <a:off x="4477385" y="827405"/>
            <a:ext cx="4595495" cy="3969385"/>
          </a:xfrm>
          <a:prstGeom prst="rect">
            <a:avLst/>
          </a:prstGeom>
          <a:noFill/>
          <a:ln w="9525">
            <a:noFill/>
          </a:ln>
        </p:spPr>
        <p:txBody>
          <a:bodyPr wrap="square" anchor="t">
            <a:spAutoFit/>
          </a:bodyPr>
          <a:p>
            <a:pPr>
              <a:lnSpc>
                <a:spcPct val="150000"/>
              </a:lnSpc>
            </a:pPr>
            <a:r>
              <a:rPr lang="fr-FR" altLang="zh-CN" sz="1400" dirty="0">
                <a:solidFill>
                  <a:srgbClr val="0D0D0D"/>
                </a:solidFill>
                <a:latin typeface="Arial Unicode MS" panose="020B0604020202020204" charset="-122"/>
                <a:ea typeface="Arial Unicode MS" panose="020B0604020202020204" charset="-122"/>
                <a:sym typeface="SimSun" panose="02010600030101010101" pitchFamily="2" charset="-122"/>
              </a:rPr>
              <a:t>to perform the input check i used this function witch declares variables containing regex codes of every input</a:t>
            </a:r>
            <a:endParaRPr lang="fr-FR" altLang="zh-CN" sz="1400" dirty="0">
              <a:solidFill>
                <a:srgbClr val="0D0D0D"/>
              </a:solidFill>
              <a:latin typeface="Arial Unicode MS" panose="020B0604020202020204" charset="-122"/>
              <a:ea typeface="Arial Unicode MS" panose="020B0604020202020204" charset="-122"/>
              <a:sym typeface="SimSun" panose="02010600030101010101" pitchFamily="2" charset="-122"/>
            </a:endParaRPr>
          </a:p>
          <a:p>
            <a:pPr>
              <a:lnSpc>
                <a:spcPct val="150000"/>
              </a:lnSpc>
            </a:pPr>
            <a:endParaRPr lang="fr-FR" altLang="zh-CN" sz="1400" dirty="0">
              <a:solidFill>
                <a:srgbClr val="0D0D0D"/>
              </a:solidFill>
              <a:latin typeface="Arial Unicode MS" panose="020B0604020202020204" charset="-122"/>
              <a:ea typeface="Arial Unicode MS" panose="020B0604020202020204" charset="-122"/>
              <a:sym typeface="SimSun" panose="02010600030101010101" pitchFamily="2" charset="-122"/>
            </a:endParaRPr>
          </a:p>
          <a:p>
            <a:pPr>
              <a:lnSpc>
                <a:spcPct val="150000"/>
              </a:lnSpc>
            </a:pPr>
            <a:r>
              <a:rPr lang="fr-FR" altLang="zh-CN" sz="1400" dirty="0">
                <a:solidFill>
                  <a:srgbClr val="0D0D0D"/>
                </a:solidFill>
                <a:latin typeface="Arial Unicode MS" panose="020B0604020202020204" charset="-122"/>
                <a:ea typeface="Arial Unicode MS" panose="020B0604020202020204" charset="-122"/>
                <a:sym typeface="SimSun" panose="02010600030101010101" pitchFamily="2" charset="-122"/>
              </a:rPr>
              <a:t>and a variable </a:t>
            </a:r>
            <a:r>
              <a:rPr lang="fr-FR" altLang="zh-CN" sz="1400" dirty="0">
                <a:solidFill>
                  <a:srgbClr val="FF0000"/>
                </a:solidFill>
                <a:latin typeface="Arial Unicode MS" panose="020B0604020202020204" charset="-122"/>
                <a:ea typeface="Arial Unicode MS" panose="020B0604020202020204" charset="-122"/>
                <a:sym typeface="SimSun" panose="02010600030101010101" pitchFamily="2" charset="-122"/>
              </a:rPr>
              <a:t>ErrorFound </a:t>
            </a:r>
            <a:r>
              <a:rPr lang="fr-FR" altLang="zh-CN" sz="1400" dirty="0">
                <a:solidFill>
                  <a:schemeClr val="tx1"/>
                </a:solidFill>
                <a:latin typeface="Arial Unicode MS" panose="020B0604020202020204" charset="-122"/>
                <a:ea typeface="Arial Unicode MS" panose="020B0604020202020204" charset="-122"/>
                <a:sym typeface="SimSun" panose="02010600030101010101" pitchFamily="2" charset="-122"/>
              </a:rPr>
              <a:t>that takes the value true if an error is found in the form</a:t>
            </a:r>
            <a:endParaRPr lang="fr-FR" altLang="zh-CN" sz="1400" dirty="0">
              <a:solidFill>
                <a:schemeClr val="tx1"/>
              </a:solidFill>
              <a:latin typeface="Arial Unicode MS" panose="020B0604020202020204" charset="-122"/>
              <a:ea typeface="Arial Unicode MS" panose="020B0604020202020204" charset="-122"/>
              <a:sym typeface="SimSun" panose="02010600030101010101" pitchFamily="2" charset="-122"/>
            </a:endParaRPr>
          </a:p>
          <a:p>
            <a:pPr>
              <a:lnSpc>
                <a:spcPct val="150000"/>
              </a:lnSpc>
            </a:pPr>
            <a:endParaRPr lang="fr-FR" altLang="zh-CN" sz="1400" dirty="0">
              <a:solidFill>
                <a:schemeClr val="tx1"/>
              </a:solidFill>
              <a:latin typeface="Arial Unicode MS" panose="020B0604020202020204" charset="-122"/>
              <a:ea typeface="Arial Unicode MS" panose="020B0604020202020204" charset="-122"/>
              <a:sym typeface="SimSun" panose="02010600030101010101" pitchFamily="2" charset="-122"/>
            </a:endParaRPr>
          </a:p>
          <a:p>
            <a:pPr>
              <a:lnSpc>
                <a:spcPct val="150000"/>
              </a:lnSpc>
            </a:pPr>
            <a:r>
              <a:rPr lang="fr-FR" altLang="zh-CN" sz="1400" dirty="0">
                <a:solidFill>
                  <a:schemeClr val="tx1"/>
                </a:solidFill>
                <a:latin typeface="Arial Unicode MS" panose="020B0604020202020204" charset="-122"/>
                <a:ea typeface="Arial Unicode MS" panose="020B0604020202020204" charset="-122"/>
                <a:sym typeface="SimSun" panose="02010600030101010101" pitchFamily="2" charset="-122"/>
              </a:rPr>
              <a:t>and compared the regex codes with the inputs given by the user if they dont match the Errorfound variable will be true thus making the submit button unable to redirect the user to the home page</a:t>
            </a:r>
            <a:endParaRPr lang="fr-FR" altLang="zh-CN" sz="1400" dirty="0">
              <a:solidFill>
                <a:schemeClr val="tx1"/>
              </a:solidFill>
              <a:latin typeface="Arial Unicode MS" panose="020B0604020202020204" charset="-122"/>
              <a:ea typeface="Arial Unicode MS" panose="020B0604020202020204" charset="-122"/>
              <a:sym typeface="SimSun" panose="02010600030101010101" pitchFamily="2" charset="-122"/>
            </a:endParaRPr>
          </a:p>
        </p:txBody>
      </p:sp>
      <p:sp>
        <p:nvSpPr>
          <p:cNvPr id="3" name="Copyright Notice"/>
          <p:cNvSpPr/>
          <p:nvPr/>
        </p:nvSpPr>
        <p:spPr bwMode="auto">
          <a:xfrm>
            <a:off x="4477385" y="561340"/>
            <a:ext cx="3676650" cy="2660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fr-FR" altLang="en-US" sz="1400" b="1" strike="noStrike" cap="small" noProof="1" dirty="0" smtClean="0">
                <a:solidFill>
                  <a:srgbClr val="FF9900"/>
                </a:solidFill>
                <a:latin typeface="Arial Unicode MS" panose="020B0604020202020204" charset="-122"/>
                <a:ea typeface="Arial Unicode MS" panose="020B0604020202020204" charset="-122"/>
              </a:rPr>
              <a:t>VerifyForm() </a:t>
            </a:r>
            <a:r>
              <a:rPr lang="fr-FR" altLang="en-US" sz="1400" b="1" strike="noStrike" cap="small" noProof="1" dirty="0" smtClean="0">
                <a:solidFill>
                  <a:srgbClr val="FF0000"/>
                </a:solidFill>
                <a:latin typeface="Arial Unicode MS" panose="020B0604020202020204" charset="-122"/>
                <a:ea typeface="Arial Unicode MS" panose="020B0604020202020204" charset="-122"/>
              </a:rPr>
              <a:t>Function</a:t>
            </a:r>
            <a:endParaRPr lang="fr-FR" altLang="en-US" sz="1400" b="1" strike="noStrike" cap="small" noProof="1" dirty="0" smtClean="0">
              <a:solidFill>
                <a:srgbClr val="FF0000"/>
              </a:solidFill>
              <a:latin typeface="Arial Unicode MS" panose="020B0604020202020204" charset="-122"/>
              <a:ea typeface="Arial Unicode MS" panose="020B0604020202020204" charset="-122"/>
            </a:endParaRPr>
          </a:p>
        </p:txBody>
      </p:sp>
      <p:pic>
        <p:nvPicPr>
          <p:cNvPr id="2" name="Picture 1" descr="1"/>
          <p:cNvPicPr>
            <a:picLocks noChangeAspect="1"/>
          </p:cNvPicPr>
          <p:nvPr/>
        </p:nvPicPr>
        <p:blipFill>
          <a:blip r:embed="rId1"/>
          <a:stretch>
            <a:fillRect/>
          </a:stretch>
        </p:blipFill>
        <p:spPr>
          <a:xfrm>
            <a:off x="167005" y="331470"/>
            <a:ext cx="4246245" cy="481203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000000"/>
                                          </p:val>
                                        </p:tav>
                                        <p:tav tm="100000">
                                          <p:val>
                                            <p:strVal val="#ppt_w"/>
                                          </p:val>
                                        </p:tav>
                                      </p:tavLst>
                                    </p:anim>
                                    <p:anim calcmode="lin" valueType="num">
                                      <p:cBhvr>
                                        <p:cTn id="8" dur="500" fill="hold"/>
                                        <p:tgtEl>
                                          <p:spTgt spid="3"/>
                                        </p:tgtEl>
                                        <p:attrNameLst>
                                          <p:attrName>ppt_h</p:attrName>
                                        </p:attrNameLst>
                                      </p:cBhvr>
                                      <p:tavLst>
                                        <p:tav tm="0">
                                          <p:val>
                                            <p:fltVal val="0.00000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0658"/>
                                        </p:tgtEl>
                                        <p:attrNameLst>
                                          <p:attrName>style.visibility</p:attrName>
                                        </p:attrNameLst>
                                      </p:cBhvr>
                                      <p:to>
                                        <p:strVal val="visible"/>
                                      </p:to>
                                    </p:set>
                                    <p:anim calcmode="lin" valueType="num">
                                      <p:cBhvr>
                                        <p:cTn id="13" dur="500" fill="hold"/>
                                        <p:tgtEl>
                                          <p:spTgt spid="70658"/>
                                        </p:tgtEl>
                                        <p:attrNameLst>
                                          <p:attrName>ppt_w</p:attrName>
                                        </p:attrNameLst>
                                      </p:cBhvr>
                                      <p:tavLst>
                                        <p:tav tm="0">
                                          <p:val>
                                            <p:fltVal val="0.000000"/>
                                          </p:val>
                                        </p:tav>
                                        <p:tav tm="100000">
                                          <p:val>
                                            <p:strVal val="#ppt_w"/>
                                          </p:val>
                                        </p:tav>
                                      </p:tavLst>
                                    </p:anim>
                                    <p:anim calcmode="lin" valueType="num">
                                      <p:cBhvr>
                                        <p:cTn id="14" dur="500" fill="hold"/>
                                        <p:tgtEl>
                                          <p:spTgt spid="70658"/>
                                        </p:tgtEl>
                                        <p:attrNameLst>
                                          <p:attrName>ppt_h</p:attrName>
                                        </p:attrNameLst>
                                      </p:cBhvr>
                                      <p:tavLst>
                                        <p:tav tm="0">
                                          <p:val>
                                            <p:fltVal val="0.000000"/>
                                          </p:val>
                                        </p:tav>
                                        <p:tav tm="100000">
                                          <p:val>
                                            <p:strVal val="#ppt_h"/>
                                          </p:val>
                                        </p:tav>
                                      </p:tavLst>
                                    </p:anim>
                                    <p:animEffect transition="in" filter="fade">
                                      <p:cBhvr>
                                        <p:cTn id="15" dur="500"/>
                                        <p:tgtEl>
                                          <p:spTgt spid="70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065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p:sp>
        <p:nvSpPr>
          <p:cNvPr id="24579" name="文本框 2"/>
          <p:cNvSpPr txBox="1"/>
          <p:nvPr/>
        </p:nvSpPr>
        <p:spPr>
          <a:xfrm>
            <a:off x="2711450" y="439420"/>
            <a:ext cx="3650615" cy="1014730"/>
          </a:xfrm>
          <a:prstGeom prst="rect">
            <a:avLst/>
          </a:prstGeom>
          <a:noFill/>
          <a:ln w="9525">
            <a:noFill/>
          </a:ln>
        </p:spPr>
        <p:txBody>
          <a:bodyPr wrap="square" anchor="t">
            <a:spAutoFit/>
          </a:bodyPr>
          <a:p>
            <a:pPr algn="dist"/>
            <a:r>
              <a:rPr lang="fr-FR" altLang="en-US" sz="6000" b="1">
                <a:solidFill>
                  <a:srgbClr val="FF9900"/>
                </a:solidFill>
                <a:latin typeface="Arial Unicode MS" panose="020B0604020202020204" charset="-122"/>
                <a:ea typeface="Arial Unicode MS" panose="020B0604020202020204" charset="-122"/>
              </a:rPr>
              <a:t>Home Page</a:t>
            </a:r>
            <a:endParaRPr lang="fr-FR" altLang="en-US" sz="6000" b="1">
              <a:solidFill>
                <a:srgbClr val="FF9900"/>
              </a:solidFill>
              <a:latin typeface="Arial Unicode MS" panose="020B0604020202020204" charset="-122"/>
              <a:ea typeface="Arial Unicode MS" panose="020B0604020202020204" charset="-122"/>
            </a:endParaRPr>
          </a:p>
        </p:txBody>
      </p:sp>
      <p:sp>
        <p:nvSpPr>
          <p:cNvPr id="3" name="等腰三角形 2"/>
          <p:cNvSpPr/>
          <p:nvPr/>
        </p:nvSpPr>
        <p:spPr>
          <a:xfrm rot="8100000">
            <a:off x="1943100" y="585470"/>
            <a:ext cx="511175" cy="234950"/>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4" name="等腰三角形 3"/>
          <p:cNvSpPr/>
          <p:nvPr/>
        </p:nvSpPr>
        <p:spPr>
          <a:xfrm rot="3540000">
            <a:off x="2030095" y="1244600"/>
            <a:ext cx="212725" cy="3429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5" name="等腰三角形 4"/>
          <p:cNvSpPr/>
          <p:nvPr/>
        </p:nvSpPr>
        <p:spPr>
          <a:xfrm rot="11580000">
            <a:off x="6575425" y="575310"/>
            <a:ext cx="471805" cy="25463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7" name="等腰三角形 6"/>
          <p:cNvSpPr/>
          <p:nvPr/>
        </p:nvSpPr>
        <p:spPr>
          <a:xfrm rot="3000000">
            <a:off x="6704965" y="1237615"/>
            <a:ext cx="212725" cy="3429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8" name="文本框 2"/>
          <p:cNvSpPr txBox="1"/>
          <p:nvPr/>
        </p:nvSpPr>
        <p:spPr>
          <a:xfrm>
            <a:off x="0" y="1891030"/>
            <a:ext cx="4407535" cy="306705"/>
          </a:xfrm>
          <a:prstGeom prst="rect">
            <a:avLst/>
          </a:prstGeom>
          <a:noFill/>
          <a:ln w="9525">
            <a:noFill/>
          </a:ln>
        </p:spPr>
        <p:txBody>
          <a:bodyPr wrap="square" anchor="t">
            <a:spAutoFit/>
          </a:bodyPr>
          <a:p>
            <a:pPr algn="dist"/>
            <a:r>
              <a:rPr lang="fr-FR" altLang="en-US" sz="1400" b="1">
                <a:solidFill>
                  <a:srgbClr val="FF9900"/>
                </a:solidFill>
                <a:latin typeface="Arial Unicode MS" panose="020B0604020202020204" charset="-122"/>
                <a:ea typeface="Arial Unicode MS" panose="020B0604020202020204" charset="-122"/>
              </a:rPr>
              <a:t>all buttons will redirect to the courses page</a:t>
            </a:r>
            <a:endParaRPr lang="fr-FR" altLang="en-US" sz="1400" b="1">
              <a:solidFill>
                <a:srgbClr val="FF9900"/>
              </a:solidFill>
              <a:latin typeface="Arial Unicode MS" panose="020B0604020202020204" charset="-122"/>
              <a:ea typeface="Arial Unicode MS" panose="020B0604020202020204" charset="-122"/>
            </a:endParaRPr>
          </a:p>
        </p:txBody>
      </p:sp>
      <p:sp>
        <p:nvSpPr>
          <p:cNvPr id="9" name="文本框 2"/>
          <p:cNvSpPr txBox="1"/>
          <p:nvPr/>
        </p:nvSpPr>
        <p:spPr>
          <a:xfrm>
            <a:off x="4511040" y="1889125"/>
            <a:ext cx="4601210" cy="306705"/>
          </a:xfrm>
          <a:prstGeom prst="rect">
            <a:avLst/>
          </a:prstGeom>
          <a:noFill/>
          <a:ln w="9525">
            <a:noFill/>
          </a:ln>
        </p:spPr>
        <p:txBody>
          <a:bodyPr wrap="square" anchor="t">
            <a:spAutoFit/>
          </a:bodyPr>
          <a:p>
            <a:pPr algn="dist"/>
            <a:r>
              <a:rPr lang="fr-FR" altLang="en-US" sz="1400" b="1">
                <a:solidFill>
                  <a:srgbClr val="FF9900"/>
                </a:solidFill>
                <a:latin typeface="Arial Unicode MS" panose="020B0604020202020204" charset="-122"/>
                <a:ea typeface="Arial Unicode MS" panose="020B0604020202020204" charset="-122"/>
              </a:rPr>
              <a:t>The three courses are genrated randomly</a:t>
            </a:r>
            <a:endParaRPr lang="fr-FR" altLang="en-US" sz="1400" b="1">
              <a:solidFill>
                <a:srgbClr val="FF9900"/>
              </a:solidFill>
              <a:latin typeface="Arial Unicode MS" panose="020B0604020202020204" charset="-122"/>
              <a:ea typeface="Arial Unicode MS" panose="020B0604020202020204" charset="-122"/>
            </a:endParaRPr>
          </a:p>
        </p:txBody>
      </p:sp>
      <p:pic>
        <p:nvPicPr>
          <p:cNvPr id="10" name="Picture 9" descr="2"/>
          <p:cNvPicPr>
            <a:picLocks noChangeAspect="1"/>
          </p:cNvPicPr>
          <p:nvPr/>
        </p:nvPicPr>
        <p:blipFill>
          <a:blip r:embed="rId1"/>
          <a:stretch>
            <a:fillRect/>
          </a:stretch>
        </p:blipFill>
        <p:spPr>
          <a:xfrm>
            <a:off x="0" y="2319655"/>
            <a:ext cx="4406265" cy="2750185"/>
          </a:xfrm>
          <a:prstGeom prst="rect">
            <a:avLst/>
          </a:prstGeom>
        </p:spPr>
      </p:pic>
      <p:pic>
        <p:nvPicPr>
          <p:cNvPr id="11" name="Picture 10" descr="random"/>
          <p:cNvPicPr>
            <a:picLocks noChangeAspect="1"/>
          </p:cNvPicPr>
          <p:nvPr/>
        </p:nvPicPr>
        <p:blipFill>
          <a:blip r:embed="rId2"/>
          <a:stretch>
            <a:fillRect/>
          </a:stretch>
        </p:blipFill>
        <p:spPr>
          <a:xfrm>
            <a:off x="4542790" y="2319020"/>
            <a:ext cx="4537075" cy="282448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fade">
                                      <p:cBhvr>
                                        <p:cTn id="7" dur="500"/>
                                        <p:tgtEl>
                                          <p:spTgt spid="24579"/>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000000"/>
                                          </p:val>
                                        </p:tav>
                                        <p:tav tm="100000">
                                          <p:val>
                                            <p:strVal val="#ppt_w"/>
                                          </p:val>
                                        </p:tav>
                                      </p:tavLst>
                                    </p:anim>
                                    <p:anim calcmode="lin" valueType="num">
                                      <p:cBhvr>
                                        <p:cTn id="12" dur="500" fill="hold"/>
                                        <p:tgtEl>
                                          <p:spTgt spid="3"/>
                                        </p:tgtEl>
                                        <p:attrNameLst>
                                          <p:attrName>ppt_h</p:attrName>
                                        </p:attrNameLst>
                                      </p:cBhvr>
                                      <p:tavLst>
                                        <p:tav tm="0">
                                          <p:val>
                                            <p:fltVal val="0.000000"/>
                                          </p:val>
                                        </p:tav>
                                        <p:tav tm="100000">
                                          <p:val>
                                            <p:strVal val="#ppt_h"/>
                                          </p:val>
                                        </p:tav>
                                      </p:tavLst>
                                    </p:anim>
                                    <p:anim calcmode="lin" valueType="num">
                                      <p:cBhvr>
                                        <p:cTn id="13" dur="500" fill="hold"/>
                                        <p:tgtEl>
                                          <p:spTgt spid="3"/>
                                        </p:tgtEl>
                                        <p:attrNameLst>
                                          <p:attrName>style.rotation</p:attrName>
                                        </p:attrNameLst>
                                      </p:cBhvr>
                                      <p:tavLst>
                                        <p:tav tm="0">
                                          <p:val>
                                            <p:fltVal val="360.000000"/>
                                          </p:val>
                                        </p:tav>
                                        <p:tav tm="100000">
                                          <p:val>
                                            <p:fltVal val="0.000000"/>
                                          </p:val>
                                        </p:tav>
                                      </p:tavLst>
                                    </p:anim>
                                    <p:animEffect transition="in" filter="fade">
                                      <p:cBhvr>
                                        <p:cTn id="14" dur="500"/>
                                        <p:tgtEl>
                                          <p:spTgt spid="3"/>
                                        </p:tgtEl>
                                      </p:cBhvr>
                                    </p:animEffect>
                                  </p:childTnLst>
                                </p:cTn>
                              </p:par>
                            </p:childTnLst>
                          </p:cTn>
                        </p:par>
                        <p:par>
                          <p:cTn id="15" fill="hold">
                            <p:stCondLst>
                              <p:cond delay="1000"/>
                            </p:stCondLst>
                            <p:childTnLst>
                              <p:par>
                                <p:cTn id="16" presetID="49" presetClass="entr" presetSubtype="0" decel="10000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000000"/>
                                          </p:val>
                                        </p:tav>
                                        <p:tav tm="100000">
                                          <p:val>
                                            <p:strVal val="#ppt_w"/>
                                          </p:val>
                                        </p:tav>
                                      </p:tavLst>
                                    </p:anim>
                                    <p:anim calcmode="lin" valueType="num">
                                      <p:cBhvr>
                                        <p:cTn id="19" dur="500" fill="hold"/>
                                        <p:tgtEl>
                                          <p:spTgt spid="5"/>
                                        </p:tgtEl>
                                        <p:attrNameLst>
                                          <p:attrName>ppt_h</p:attrName>
                                        </p:attrNameLst>
                                      </p:cBhvr>
                                      <p:tavLst>
                                        <p:tav tm="0">
                                          <p:val>
                                            <p:fltVal val="0.000000"/>
                                          </p:val>
                                        </p:tav>
                                        <p:tav tm="100000">
                                          <p:val>
                                            <p:strVal val="#ppt_h"/>
                                          </p:val>
                                        </p:tav>
                                      </p:tavLst>
                                    </p:anim>
                                    <p:anim calcmode="lin" valueType="num">
                                      <p:cBhvr>
                                        <p:cTn id="20" dur="500" fill="hold"/>
                                        <p:tgtEl>
                                          <p:spTgt spid="5"/>
                                        </p:tgtEl>
                                        <p:attrNameLst>
                                          <p:attrName>style.rotation</p:attrName>
                                        </p:attrNameLst>
                                      </p:cBhvr>
                                      <p:tavLst>
                                        <p:tav tm="0">
                                          <p:val>
                                            <p:fltVal val="360.000000"/>
                                          </p:val>
                                        </p:tav>
                                        <p:tav tm="100000">
                                          <p:val>
                                            <p:fltVal val="0.000000"/>
                                          </p:val>
                                        </p:tav>
                                      </p:tavLst>
                                    </p:anim>
                                    <p:animEffect transition="in" filter="fade">
                                      <p:cBhvr>
                                        <p:cTn id="21" dur="500"/>
                                        <p:tgtEl>
                                          <p:spTgt spid="5"/>
                                        </p:tgtEl>
                                      </p:cBhvr>
                                    </p:animEffect>
                                  </p:childTnLst>
                                </p:cTn>
                              </p:par>
                            </p:childTnLst>
                          </p:cTn>
                        </p:par>
                        <p:par>
                          <p:cTn id="22" fill="hold">
                            <p:stCondLst>
                              <p:cond delay="1500"/>
                            </p:stCondLst>
                            <p:childTnLst>
                              <p:par>
                                <p:cTn id="23" presetID="49" presetClass="entr" presetSubtype="0" decel="10000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000000"/>
                                          </p:val>
                                        </p:tav>
                                        <p:tav tm="100000">
                                          <p:val>
                                            <p:strVal val="#ppt_w"/>
                                          </p:val>
                                        </p:tav>
                                      </p:tavLst>
                                    </p:anim>
                                    <p:anim calcmode="lin" valueType="num">
                                      <p:cBhvr>
                                        <p:cTn id="26" dur="500" fill="hold"/>
                                        <p:tgtEl>
                                          <p:spTgt spid="4"/>
                                        </p:tgtEl>
                                        <p:attrNameLst>
                                          <p:attrName>ppt_h</p:attrName>
                                        </p:attrNameLst>
                                      </p:cBhvr>
                                      <p:tavLst>
                                        <p:tav tm="0">
                                          <p:val>
                                            <p:fltVal val="0.000000"/>
                                          </p:val>
                                        </p:tav>
                                        <p:tav tm="100000">
                                          <p:val>
                                            <p:strVal val="#ppt_h"/>
                                          </p:val>
                                        </p:tav>
                                      </p:tavLst>
                                    </p:anim>
                                    <p:anim calcmode="lin" valueType="num">
                                      <p:cBhvr>
                                        <p:cTn id="27" dur="500" fill="hold"/>
                                        <p:tgtEl>
                                          <p:spTgt spid="4"/>
                                        </p:tgtEl>
                                        <p:attrNameLst>
                                          <p:attrName>style.rotation</p:attrName>
                                        </p:attrNameLst>
                                      </p:cBhvr>
                                      <p:tavLst>
                                        <p:tav tm="0">
                                          <p:val>
                                            <p:fltVal val="360.000000"/>
                                          </p:val>
                                        </p:tav>
                                        <p:tav tm="100000">
                                          <p:val>
                                            <p:fltVal val="0.000000"/>
                                          </p:val>
                                        </p:tav>
                                      </p:tavLst>
                                    </p:anim>
                                    <p:animEffect transition="in" filter="fade">
                                      <p:cBhvr>
                                        <p:cTn id="28" dur="500"/>
                                        <p:tgtEl>
                                          <p:spTgt spid="4"/>
                                        </p:tgtEl>
                                      </p:cBhvr>
                                    </p:animEffect>
                                  </p:childTnLst>
                                </p:cTn>
                              </p:par>
                            </p:childTnLst>
                          </p:cTn>
                        </p:par>
                        <p:par>
                          <p:cTn id="29" fill="hold">
                            <p:stCondLst>
                              <p:cond delay="2000"/>
                            </p:stCondLst>
                            <p:childTnLst>
                              <p:par>
                                <p:cTn id="30" presetID="49" presetClass="entr" presetSubtype="0" decel="10000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000000"/>
                                          </p:val>
                                        </p:tav>
                                        <p:tav tm="100000">
                                          <p:val>
                                            <p:strVal val="#ppt_w"/>
                                          </p:val>
                                        </p:tav>
                                      </p:tavLst>
                                    </p:anim>
                                    <p:anim calcmode="lin" valueType="num">
                                      <p:cBhvr>
                                        <p:cTn id="33" dur="500" fill="hold"/>
                                        <p:tgtEl>
                                          <p:spTgt spid="7"/>
                                        </p:tgtEl>
                                        <p:attrNameLst>
                                          <p:attrName>ppt_h</p:attrName>
                                        </p:attrNameLst>
                                      </p:cBhvr>
                                      <p:tavLst>
                                        <p:tav tm="0">
                                          <p:val>
                                            <p:fltVal val="0.000000"/>
                                          </p:val>
                                        </p:tav>
                                        <p:tav tm="100000">
                                          <p:val>
                                            <p:strVal val="#ppt_h"/>
                                          </p:val>
                                        </p:tav>
                                      </p:tavLst>
                                    </p:anim>
                                    <p:anim calcmode="lin" valueType="num">
                                      <p:cBhvr>
                                        <p:cTn id="34" dur="500" fill="hold"/>
                                        <p:tgtEl>
                                          <p:spTgt spid="7"/>
                                        </p:tgtEl>
                                        <p:attrNameLst>
                                          <p:attrName>style.rotation</p:attrName>
                                        </p:attrNameLst>
                                      </p:cBhvr>
                                      <p:tavLst>
                                        <p:tav tm="0">
                                          <p:val>
                                            <p:fltVal val="360.000000"/>
                                          </p:val>
                                        </p:tav>
                                        <p:tav tm="100000">
                                          <p:val>
                                            <p:fltVal val="0.000000"/>
                                          </p:val>
                                        </p:tav>
                                      </p:tavLst>
                                    </p:anim>
                                    <p:animEffect transition="in" filter="fade">
                                      <p:cBhvr>
                                        <p:cTn id="35" dur="500"/>
                                        <p:tgtEl>
                                          <p:spTgt spid="7"/>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P spid="3" grpId="0" bldLvl="0" animBg="1"/>
      <p:bldP spid="5" grpId="0" bldLvl="0" animBg="1"/>
      <p:bldP spid="4" grpId="0" bldLvl="0" animBg="1"/>
      <p:bldP spid="7" grpId="0" bldLvl="0" animBg="1"/>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文本框 3"/>
          <p:cNvSpPr txBox="1"/>
          <p:nvPr/>
        </p:nvSpPr>
        <p:spPr>
          <a:xfrm>
            <a:off x="4556760" y="452755"/>
            <a:ext cx="4595495" cy="2676525"/>
          </a:xfrm>
          <a:prstGeom prst="rect">
            <a:avLst/>
          </a:prstGeom>
          <a:noFill/>
          <a:ln w="9525">
            <a:noFill/>
          </a:ln>
        </p:spPr>
        <p:txBody>
          <a:bodyPr wrap="square" anchor="t">
            <a:spAutoFit/>
          </a:bodyPr>
          <a:p>
            <a:pPr>
              <a:lnSpc>
                <a:spcPct val="150000"/>
              </a:lnSpc>
            </a:pPr>
            <a:r>
              <a:rPr lang="fr-FR" altLang="zh-CN" sz="1400" dirty="0">
                <a:solidFill>
                  <a:schemeClr val="tx1"/>
                </a:solidFill>
                <a:latin typeface="Arial Unicode MS" panose="020B0604020202020204" charset="-122"/>
                <a:ea typeface="Arial Unicode MS" panose="020B0604020202020204" charset="-122"/>
                <a:sym typeface="SimSun" panose="02010600030101010101" pitchFamily="2" charset="-122"/>
              </a:rPr>
              <a:t>i used 3 variable img,h1,p to create the title ,price and the image of the card</a:t>
            </a:r>
            <a:endParaRPr lang="fr-FR" altLang="zh-CN" sz="1400" dirty="0">
              <a:solidFill>
                <a:schemeClr val="tx1"/>
              </a:solidFill>
              <a:latin typeface="Arial Unicode MS" panose="020B0604020202020204" charset="-122"/>
              <a:ea typeface="Arial Unicode MS" panose="020B0604020202020204" charset="-122"/>
              <a:sym typeface="SimSun" panose="02010600030101010101" pitchFamily="2" charset="-122"/>
            </a:endParaRPr>
          </a:p>
          <a:p>
            <a:pPr>
              <a:lnSpc>
                <a:spcPct val="150000"/>
              </a:lnSpc>
            </a:pPr>
            <a:r>
              <a:rPr lang="fr-FR" altLang="zh-CN" sz="1400" dirty="0">
                <a:solidFill>
                  <a:schemeClr val="tx1"/>
                </a:solidFill>
                <a:latin typeface="Arial Unicode MS" panose="020B0604020202020204" charset="-122"/>
                <a:ea typeface="Arial Unicode MS" panose="020B0604020202020204" charset="-122"/>
                <a:sym typeface="SimSun" panose="02010600030101010101" pitchFamily="2" charset="-122"/>
              </a:rPr>
              <a:t>and i used the function </a:t>
            </a:r>
            <a:r>
              <a:rPr lang="fr-FR" altLang="zh-CN" sz="1400" dirty="0">
                <a:solidFill>
                  <a:srgbClr val="FF0000"/>
                </a:solidFill>
                <a:latin typeface="Arial Unicode MS" panose="020B0604020202020204" charset="-122"/>
                <a:ea typeface="Arial Unicode MS" panose="020B0604020202020204" charset="-122"/>
                <a:sym typeface="SimSun" panose="02010600030101010101" pitchFamily="2" charset="-122"/>
              </a:rPr>
              <a:t>Appendchild()</a:t>
            </a:r>
            <a:r>
              <a:rPr lang="fr-FR" altLang="zh-CN" sz="1400" dirty="0">
                <a:solidFill>
                  <a:schemeClr val="tx1"/>
                </a:solidFill>
                <a:latin typeface="Arial Unicode MS" panose="020B0604020202020204" charset="-122"/>
                <a:ea typeface="Arial Unicode MS" panose="020B0604020202020204" charset="-122"/>
                <a:sym typeface="SimSun" panose="02010600030101010101" pitchFamily="2" charset="-122"/>
              </a:rPr>
              <a:t> to put the variables inside the «content» div</a:t>
            </a:r>
            <a:endParaRPr lang="fr-FR" altLang="zh-CN" sz="1400" dirty="0">
              <a:solidFill>
                <a:schemeClr val="tx1"/>
              </a:solidFill>
              <a:latin typeface="Arial Unicode MS" panose="020B0604020202020204" charset="-122"/>
              <a:ea typeface="Arial Unicode MS" panose="020B0604020202020204" charset="-122"/>
              <a:sym typeface="SimSun" panose="02010600030101010101" pitchFamily="2" charset="-122"/>
            </a:endParaRPr>
          </a:p>
          <a:p>
            <a:pPr>
              <a:lnSpc>
                <a:spcPct val="150000"/>
              </a:lnSpc>
            </a:pPr>
            <a:endParaRPr lang="fr-FR" altLang="zh-CN" sz="1400" dirty="0">
              <a:solidFill>
                <a:schemeClr val="tx1"/>
              </a:solidFill>
              <a:latin typeface="Arial Unicode MS" panose="020B0604020202020204" charset="-122"/>
              <a:ea typeface="Arial Unicode MS" panose="020B0604020202020204" charset="-122"/>
              <a:sym typeface="SimSun" panose="02010600030101010101" pitchFamily="2" charset="-122"/>
            </a:endParaRPr>
          </a:p>
          <a:p>
            <a:pPr>
              <a:lnSpc>
                <a:spcPct val="150000"/>
              </a:lnSpc>
            </a:pPr>
            <a:r>
              <a:rPr lang="fr-FR" altLang="zh-CN" sz="1400" dirty="0">
                <a:solidFill>
                  <a:schemeClr val="tx1"/>
                </a:solidFill>
                <a:latin typeface="Arial Unicode MS" panose="020B0604020202020204" charset="-122"/>
                <a:ea typeface="Arial Unicode MS" panose="020B0604020202020204" charset="-122"/>
                <a:sym typeface="SimSun" panose="02010600030101010101" pitchFamily="2" charset="-122"/>
              </a:rPr>
              <a:t>the function </a:t>
            </a:r>
            <a:r>
              <a:rPr lang="fr-FR" altLang="en-US" sz="1400" b="1" cap="small" dirty="0" smtClean="0">
                <a:solidFill>
                  <a:srgbClr val="FF9900"/>
                </a:solidFill>
                <a:latin typeface="Arial Unicode MS" panose="020B0604020202020204" charset="-122"/>
                <a:ea typeface="Arial Unicode MS" panose="020B0604020202020204" charset="-122"/>
                <a:sym typeface="+mn-ea"/>
              </a:rPr>
              <a:t>math.floor() </a:t>
            </a:r>
            <a:r>
              <a:rPr lang="fr-FR" altLang="en-US" sz="1400" b="1" cap="small" dirty="0" smtClean="0">
                <a:solidFill>
                  <a:schemeClr val="tx1"/>
                </a:solidFill>
                <a:latin typeface="Arial Unicode MS" panose="020B0604020202020204" charset="-122"/>
                <a:ea typeface="Arial Unicode MS" panose="020B0604020202020204" charset="-122"/>
                <a:sym typeface="+mn-ea"/>
              </a:rPr>
              <a:t>and </a:t>
            </a:r>
            <a:r>
              <a:rPr lang="fr-FR" altLang="en-US" sz="1400" b="1" cap="small" dirty="0" smtClean="0">
                <a:solidFill>
                  <a:srgbClr val="FF9900"/>
                </a:solidFill>
                <a:latin typeface="Arial Unicode MS" panose="020B0604020202020204" charset="-122"/>
                <a:ea typeface="Arial Unicode MS" panose="020B0604020202020204" charset="-122"/>
                <a:sym typeface="+mn-ea"/>
              </a:rPr>
              <a:t>math.random() </a:t>
            </a:r>
            <a:endParaRPr lang="fr-FR" altLang="en-US" sz="1400" b="1" cap="small" dirty="0" smtClean="0">
              <a:solidFill>
                <a:srgbClr val="FF9900"/>
              </a:solidFill>
              <a:latin typeface="Arial Unicode MS" panose="020B0604020202020204" charset="-122"/>
              <a:ea typeface="Arial Unicode MS" panose="020B0604020202020204" charset="-122"/>
              <a:sym typeface="+mn-ea"/>
            </a:endParaRPr>
          </a:p>
          <a:p>
            <a:pPr>
              <a:lnSpc>
                <a:spcPct val="150000"/>
              </a:lnSpc>
            </a:pPr>
            <a:r>
              <a:rPr lang="fr-FR" altLang="en-US" sz="1400" cap="small" dirty="0" smtClean="0">
                <a:solidFill>
                  <a:schemeClr val="tx1"/>
                </a:solidFill>
                <a:latin typeface="Arial Unicode MS" panose="020B0604020202020204" charset="-122"/>
                <a:ea typeface="Arial Unicode MS" panose="020B0604020202020204" charset="-122"/>
                <a:sym typeface="+mn-ea"/>
              </a:rPr>
              <a:t>to import the indexes of 3 random cards from the file courses.js and used the previous function to display them</a:t>
            </a:r>
            <a:endParaRPr lang="fr-FR" altLang="en-US" sz="1400" cap="small" dirty="0" smtClean="0">
              <a:solidFill>
                <a:schemeClr val="tx1"/>
              </a:solidFill>
              <a:latin typeface="Arial Unicode MS" panose="020B0604020202020204" charset="-122"/>
              <a:ea typeface="Arial Unicode MS" panose="020B0604020202020204" charset="-122"/>
              <a:sym typeface="+mn-ea"/>
            </a:endParaRPr>
          </a:p>
        </p:txBody>
      </p:sp>
      <p:sp>
        <p:nvSpPr>
          <p:cNvPr id="3" name="Copyright Notice"/>
          <p:cNvSpPr/>
          <p:nvPr/>
        </p:nvSpPr>
        <p:spPr bwMode="auto">
          <a:xfrm>
            <a:off x="5010785" y="107950"/>
            <a:ext cx="3676650" cy="2660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r>
              <a:rPr lang="fr-FR" altLang="en-US" sz="1400" b="1" strike="noStrike" cap="small" noProof="1" dirty="0" smtClean="0">
                <a:solidFill>
                  <a:srgbClr val="FF9900"/>
                </a:solidFill>
                <a:latin typeface="Arial Unicode MS" panose="020B0604020202020204" charset="-122"/>
                <a:ea typeface="Arial Unicode MS" panose="020B0604020202020204" charset="-122"/>
              </a:rPr>
              <a:t>Addcards() </a:t>
            </a:r>
            <a:r>
              <a:rPr lang="fr-FR" altLang="en-US" sz="1400" b="1" strike="noStrike" cap="small" noProof="1" dirty="0" smtClean="0">
                <a:solidFill>
                  <a:srgbClr val="FF0000"/>
                </a:solidFill>
                <a:latin typeface="Arial Unicode MS" panose="020B0604020202020204" charset="-122"/>
                <a:ea typeface="Arial Unicode MS" panose="020B0604020202020204" charset="-122"/>
              </a:rPr>
              <a:t>Function</a:t>
            </a:r>
            <a:endParaRPr lang="fr-FR" altLang="en-US" sz="1400" b="1" strike="noStrike" cap="small" noProof="1" dirty="0" smtClean="0">
              <a:solidFill>
                <a:srgbClr val="FF0000"/>
              </a:solidFill>
              <a:latin typeface="Arial Unicode MS" panose="020B0604020202020204" charset="-122"/>
              <a:ea typeface="Arial Unicode MS" panose="020B0604020202020204" charset="-122"/>
            </a:endParaRPr>
          </a:p>
        </p:txBody>
      </p:sp>
      <p:pic>
        <p:nvPicPr>
          <p:cNvPr id="4" name="Picture 3" descr="3"/>
          <p:cNvPicPr>
            <a:picLocks noChangeAspect="1"/>
          </p:cNvPicPr>
          <p:nvPr/>
        </p:nvPicPr>
        <p:blipFill>
          <a:blip r:embed="rId1"/>
          <a:stretch>
            <a:fillRect/>
          </a:stretch>
        </p:blipFill>
        <p:spPr>
          <a:xfrm>
            <a:off x="12700" y="0"/>
            <a:ext cx="4544060" cy="3228340"/>
          </a:xfrm>
          <a:prstGeom prst="rect">
            <a:avLst/>
          </a:prstGeom>
        </p:spPr>
      </p:pic>
      <p:pic>
        <p:nvPicPr>
          <p:cNvPr id="5" name="Picture 4" descr="4"/>
          <p:cNvPicPr>
            <a:picLocks noChangeAspect="1"/>
          </p:cNvPicPr>
          <p:nvPr/>
        </p:nvPicPr>
        <p:blipFill>
          <a:blip r:embed="rId2"/>
          <a:stretch>
            <a:fillRect/>
          </a:stretch>
        </p:blipFill>
        <p:spPr>
          <a:xfrm>
            <a:off x="41910" y="3228340"/>
            <a:ext cx="4514850" cy="1915160"/>
          </a:xfrm>
          <a:prstGeom prst="rect">
            <a:avLst/>
          </a:prstGeom>
        </p:spPr>
      </p:pic>
      <p:pic>
        <p:nvPicPr>
          <p:cNvPr id="6" name="Picture 5" descr="5"/>
          <p:cNvPicPr>
            <a:picLocks noChangeAspect="1"/>
          </p:cNvPicPr>
          <p:nvPr/>
        </p:nvPicPr>
        <p:blipFill>
          <a:blip r:embed="rId3"/>
          <a:stretch>
            <a:fillRect/>
          </a:stretch>
        </p:blipFill>
        <p:spPr>
          <a:xfrm>
            <a:off x="4628515" y="3387725"/>
            <a:ext cx="4452620" cy="690245"/>
          </a:xfrm>
          <a:prstGeom prst="rect">
            <a:avLst/>
          </a:prstGeom>
        </p:spPr>
      </p:pic>
      <p:sp>
        <p:nvSpPr>
          <p:cNvPr id="7" name="文本框 3"/>
          <p:cNvSpPr txBox="1"/>
          <p:nvPr/>
        </p:nvSpPr>
        <p:spPr>
          <a:xfrm>
            <a:off x="4628515" y="4077970"/>
            <a:ext cx="4595495" cy="737235"/>
          </a:xfrm>
          <a:prstGeom prst="rect">
            <a:avLst/>
          </a:prstGeom>
          <a:noFill/>
          <a:ln w="9525">
            <a:noFill/>
          </a:ln>
        </p:spPr>
        <p:txBody>
          <a:bodyPr wrap="square" anchor="t">
            <a:spAutoFit/>
          </a:bodyPr>
          <a:p>
            <a:pPr>
              <a:lnSpc>
                <a:spcPct val="150000"/>
              </a:lnSpc>
            </a:pPr>
            <a:r>
              <a:rPr lang="fr-FR" altLang="en-US" sz="1400" cap="small" dirty="0" smtClean="0">
                <a:solidFill>
                  <a:schemeClr val="tx1"/>
                </a:solidFill>
                <a:latin typeface="Arial Unicode MS" panose="020B0604020202020204" charset="-122"/>
                <a:ea typeface="Arial Unicode MS" panose="020B0604020202020204" charset="-122"/>
                <a:sym typeface="+mn-ea"/>
              </a:rPr>
              <a:t>I used Query selector to make all the buttons in the page redirect to the next page</a:t>
            </a:r>
            <a:endParaRPr lang="fr-FR" altLang="en-US" sz="1400" cap="small" dirty="0" smtClean="0">
              <a:solidFill>
                <a:schemeClr val="tx1"/>
              </a:solidFill>
              <a:latin typeface="Arial Unicode MS" panose="020B0604020202020204" charset="-122"/>
              <a:ea typeface="Arial Unicode MS" panose="020B0604020202020204" charset="-122"/>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000000"/>
                                          </p:val>
                                        </p:tav>
                                        <p:tav tm="100000">
                                          <p:val>
                                            <p:strVal val="#ppt_w"/>
                                          </p:val>
                                        </p:tav>
                                      </p:tavLst>
                                    </p:anim>
                                    <p:anim calcmode="lin" valueType="num">
                                      <p:cBhvr>
                                        <p:cTn id="8" dur="500" fill="hold"/>
                                        <p:tgtEl>
                                          <p:spTgt spid="3"/>
                                        </p:tgtEl>
                                        <p:attrNameLst>
                                          <p:attrName>ppt_h</p:attrName>
                                        </p:attrNameLst>
                                      </p:cBhvr>
                                      <p:tavLst>
                                        <p:tav tm="0">
                                          <p:val>
                                            <p:fltVal val="0.00000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0658"/>
                                        </p:tgtEl>
                                        <p:attrNameLst>
                                          <p:attrName>style.visibility</p:attrName>
                                        </p:attrNameLst>
                                      </p:cBhvr>
                                      <p:to>
                                        <p:strVal val="visible"/>
                                      </p:to>
                                    </p:set>
                                    <p:anim calcmode="lin" valueType="num">
                                      <p:cBhvr>
                                        <p:cTn id="13" dur="500" fill="hold"/>
                                        <p:tgtEl>
                                          <p:spTgt spid="70658"/>
                                        </p:tgtEl>
                                        <p:attrNameLst>
                                          <p:attrName>ppt_w</p:attrName>
                                        </p:attrNameLst>
                                      </p:cBhvr>
                                      <p:tavLst>
                                        <p:tav tm="0">
                                          <p:val>
                                            <p:fltVal val="0.000000"/>
                                          </p:val>
                                        </p:tav>
                                        <p:tav tm="100000">
                                          <p:val>
                                            <p:strVal val="#ppt_w"/>
                                          </p:val>
                                        </p:tav>
                                      </p:tavLst>
                                    </p:anim>
                                    <p:anim calcmode="lin" valueType="num">
                                      <p:cBhvr>
                                        <p:cTn id="14" dur="500" fill="hold"/>
                                        <p:tgtEl>
                                          <p:spTgt spid="70658"/>
                                        </p:tgtEl>
                                        <p:attrNameLst>
                                          <p:attrName>ppt_h</p:attrName>
                                        </p:attrNameLst>
                                      </p:cBhvr>
                                      <p:tavLst>
                                        <p:tav tm="0">
                                          <p:val>
                                            <p:fltVal val="0.000000"/>
                                          </p:val>
                                        </p:tav>
                                        <p:tav tm="100000">
                                          <p:val>
                                            <p:strVal val="#ppt_h"/>
                                          </p:val>
                                        </p:tav>
                                      </p:tavLst>
                                    </p:anim>
                                    <p:animEffect transition="in" filter="fade">
                                      <p:cBhvr>
                                        <p:cTn id="15" dur="500"/>
                                        <p:tgtEl>
                                          <p:spTgt spid="7065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000000"/>
                                          </p:val>
                                        </p:tav>
                                        <p:tav tm="100000">
                                          <p:val>
                                            <p:strVal val="#ppt_w"/>
                                          </p:val>
                                        </p:tav>
                                      </p:tavLst>
                                    </p:anim>
                                    <p:anim calcmode="lin" valueType="num">
                                      <p:cBhvr>
                                        <p:cTn id="20" dur="500" fill="hold"/>
                                        <p:tgtEl>
                                          <p:spTgt spid="7"/>
                                        </p:tgtEl>
                                        <p:attrNameLst>
                                          <p:attrName>ppt_h</p:attrName>
                                        </p:attrNameLst>
                                      </p:cBhvr>
                                      <p:tavLst>
                                        <p:tav tm="0">
                                          <p:val>
                                            <p:fltVal val="0.00000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0658"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p:sp>
        <p:nvSpPr>
          <p:cNvPr id="24579" name="文本框 2"/>
          <p:cNvSpPr txBox="1"/>
          <p:nvPr/>
        </p:nvSpPr>
        <p:spPr>
          <a:xfrm>
            <a:off x="2929890" y="688975"/>
            <a:ext cx="3665220" cy="706755"/>
          </a:xfrm>
          <a:prstGeom prst="rect">
            <a:avLst/>
          </a:prstGeom>
          <a:noFill/>
          <a:ln w="9525">
            <a:noFill/>
          </a:ln>
        </p:spPr>
        <p:txBody>
          <a:bodyPr wrap="square" anchor="t">
            <a:spAutoFit/>
          </a:bodyPr>
          <a:p>
            <a:pPr algn="dist"/>
            <a:r>
              <a:rPr lang="fr-FR" altLang="en-US" sz="4000" b="1">
                <a:solidFill>
                  <a:srgbClr val="FF9900"/>
                </a:solidFill>
                <a:latin typeface="Arial Unicode MS" panose="020B0604020202020204" charset="-122"/>
                <a:ea typeface="Arial Unicode MS" panose="020B0604020202020204" charset="-122"/>
              </a:rPr>
              <a:t>Courses Page</a:t>
            </a:r>
            <a:endParaRPr lang="fr-FR" altLang="en-US" sz="4000" b="1">
              <a:solidFill>
                <a:srgbClr val="FF9900"/>
              </a:solidFill>
              <a:latin typeface="Arial Unicode MS" panose="020B0604020202020204" charset="-122"/>
              <a:ea typeface="Arial Unicode MS" panose="020B0604020202020204" charset="-122"/>
            </a:endParaRPr>
          </a:p>
        </p:txBody>
      </p:sp>
      <p:sp>
        <p:nvSpPr>
          <p:cNvPr id="10244" name="文本框 1"/>
          <p:cNvSpPr txBox="1"/>
          <p:nvPr/>
        </p:nvSpPr>
        <p:spPr>
          <a:xfrm>
            <a:off x="166688" y="131763"/>
            <a:ext cx="1751012" cy="254000"/>
          </a:xfrm>
          <a:prstGeom prst="rect">
            <a:avLst/>
          </a:prstGeom>
          <a:noFill/>
          <a:ln w="9525">
            <a:noFill/>
          </a:ln>
        </p:spPr>
        <p:txBody>
          <a:bodyPr wrap="square" anchor="t">
            <a:spAutoFit/>
          </a:bodyPr>
          <a:p>
            <a:pPr algn="dist"/>
            <a:r>
              <a:rPr lang="en-US" altLang="zh-CN" sz="1000">
                <a:solidFill>
                  <a:schemeClr val="bg1"/>
                </a:solidFill>
                <a:latin typeface="Arial Unicode MS" panose="020B0604020202020204" charset="-122"/>
                <a:ea typeface="Arial Unicode MS" panose="020B0604020202020204" charset="-122"/>
              </a:rPr>
              <a:t>Add Your Website</a:t>
            </a:r>
            <a:endParaRPr lang="en-US" altLang="zh-CN" sz="1000">
              <a:solidFill>
                <a:schemeClr val="bg1"/>
              </a:solidFill>
              <a:latin typeface="Arial Unicode MS" panose="020B0604020202020204" charset="-122"/>
              <a:ea typeface="Arial Unicode MS" panose="020B0604020202020204" charset="-122"/>
            </a:endParaRPr>
          </a:p>
        </p:txBody>
      </p:sp>
      <p:sp>
        <p:nvSpPr>
          <p:cNvPr id="10245" name="文本框 2"/>
          <p:cNvSpPr txBox="1"/>
          <p:nvPr/>
        </p:nvSpPr>
        <p:spPr>
          <a:xfrm>
            <a:off x="7235825" y="131763"/>
            <a:ext cx="1741488" cy="245110"/>
          </a:xfrm>
          <a:prstGeom prst="rect">
            <a:avLst/>
          </a:prstGeom>
          <a:noFill/>
          <a:ln w="9525">
            <a:noFill/>
          </a:ln>
        </p:spPr>
        <p:txBody>
          <a:bodyPr wrap="square" anchor="t">
            <a:spAutoFit/>
          </a:bodyPr>
          <a:p>
            <a:pPr algn="l"/>
            <a:r>
              <a:rPr lang="zh-CN" altLang="en-US" sz="1000">
                <a:solidFill>
                  <a:schemeClr val="bg1"/>
                </a:solidFill>
                <a:latin typeface="Arial Unicode MS" panose="020B0604020202020204" charset="-122"/>
                <a:ea typeface="Arial Unicode MS" panose="020B0604020202020204" charset="-122"/>
              </a:rPr>
              <a:t>Enter title</a:t>
            </a:r>
            <a:endParaRPr lang="zh-CN" altLang="en-US" sz="1000">
              <a:solidFill>
                <a:schemeClr val="bg1"/>
              </a:solidFill>
              <a:latin typeface="Arial Unicode MS" panose="020B0604020202020204" charset="-122"/>
              <a:ea typeface="Arial Unicode MS" panose="020B0604020202020204" charset="-122"/>
            </a:endParaRPr>
          </a:p>
        </p:txBody>
      </p:sp>
      <p:sp>
        <p:nvSpPr>
          <p:cNvPr id="3" name="等腰三角形 2"/>
          <p:cNvSpPr/>
          <p:nvPr/>
        </p:nvSpPr>
        <p:spPr>
          <a:xfrm rot="8100000">
            <a:off x="2502535" y="403225"/>
            <a:ext cx="527050" cy="4556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4" name="等腰三角形 3"/>
          <p:cNvSpPr/>
          <p:nvPr/>
        </p:nvSpPr>
        <p:spPr>
          <a:xfrm rot="3540000">
            <a:off x="2391093" y="1243013"/>
            <a:ext cx="411163" cy="3540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5" name="等腰三角形 4"/>
          <p:cNvSpPr/>
          <p:nvPr/>
        </p:nvSpPr>
        <p:spPr>
          <a:xfrm rot="11580000">
            <a:off x="6559868" y="337185"/>
            <a:ext cx="528638" cy="45402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7" name="等腰三角形 6"/>
          <p:cNvSpPr/>
          <p:nvPr/>
        </p:nvSpPr>
        <p:spPr>
          <a:xfrm rot="3000000">
            <a:off x="6834505" y="1297305"/>
            <a:ext cx="411163" cy="3540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pic>
        <p:nvPicPr>
          <p:cNvPr id="10" name="Picture 9" descr="6"/>
          <p:cNvPicPr>
            <a:picLocks noChangeAspect="1"/>
          </p:cNvPicPr>
          <p:nvPr/>
        </p:nvPicPr>
        <p:blipFill>
          <a:blip r:embed="rId1"/>
          <a:stretch>
            <a:fillRect/>
          </a:stretch>
        </p:blipFill>
        <p:spPr>
          <a:xfrm>
            <a:off x="150495" y="2030730"/>
            <a:ext cx="8827135" cy="311277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fade">
                                      <p:cBhvr>
                                        <p:cTn id="7" dur="500"/>
                                        <p:tgtEl>
                                          <p:spTgt spid="24579"/>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000000"/>
                                          </p:val>
                                        </p:tav>
                                        <p:tav tm="100000">
                                          <p:val>
                                            <p:strVal val="#ppt_w"/>
                                          </p:val>
                                        </p:tav>
                                      </p:tavLst>
                                    </p:anim>
                                    <p:anim calcmode="lin" valueType="num">
                                      <p:cBhvr>
                                        <p:cTn id="12" dur="500" fill="hold"/>
                                        <p:tgtEl>
                                          <p:spTgt spid="3"/>
                                        </p:tgtEl>
                                        <p:attrNameLst>
                                          <p:attrName>ppt_h</p:attrName>
                                        </p:attrNameLst>
                                      </p:cBhvr>
                                      <p:tavLst>
                                        <p:tav tm="0">
                                          <p:val>
                                            <p:fltVal val="0.000000"/>
                                          </p:val>
                                        </p:tav>
                                        <p:tav tm="100000">
                                          <p:val>
                                            <p:strVal val="#ppt_h"/>
                                          </p:val>
                                        </p:tav>
                                      </p:tavLst>
                                    </p:anim>
                                    <p:anim calcmode="lin" valueType="num">
                                      <p:cBhvr>
                                        <p:cTn id="13" dur="500" fill="hold"/>
                                        <p:tgtEl>
                                          <p:spTgt spid="3"/>
                                        </p:tgtEl>
                                        <p:attrNameLst>
                                          <p:attrName>style.rotation</p:attrName>
                                        </p:attrNameLst>
                                      </p:cBhvr>
                                      <p:tavLst>
                                        <p:tav tm="0">
                                          <p:val>
                                            <p:fltVal val="360.000000"/>
                                          </p:val>
                                        </p:tav>
                                        <p:tav tm="100000">
                                          <p:val>
                                            <p:fltVal val="0.000000"/>
                                          </p:val>
                                        </p:tav>
                                      </p:tavLst>
                                    </p:anim>
                                    <p:animEffect transition="in" filter="fade">
                                      <p:cBhvr>
                                        <p:cTn id="14" dur="500"/>
                                        <p:tgtEl>
                                          <p:spTgt spid="3"/>
                                        </p:tgtEl>
                                      </p:cBhvr>
                                    </p:animEffect>
                                  </p:childTnLst>
                                </p:cTn>
                              </p:par>
                            </p:childTnLst>
                          </p:cTn>
                        </p:par>
                        <p:par>
                          <p:cTn id="15" fill="hold">
                            <p:stCondLst>
                              <p:cond delay="1000"/>
                            </p:stCondLst>
                            <p:childTnLst>
                              <p:par>
                                <p:cTn id="16" presetID="49" presetClass="entr" presetSubtype="0" decel="10000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000000"/>
                                          </p:val>
                                        </p:tav>
                                        <p:tav tm="100000">
                                          <p:val>
                                            <p:strVal val="#ppt_w"/>
                                          </p:val>
                                        </p:tav>
                                      </p:tavLst>
                                    </p:anim>
                                    <p:anim calcmode="lin" valueType="num">
                                      <p:cBhvr>
                                        <p:cTn id="19" dur="500" fill="hold"/>
                                        <p:tgtEl>
                                          <p:spTgt spid="5"/>
                                        </p:tgtEl>
                                        <p:attrNameLst>
                                          <p:attrName>ppt_h</p:attrName>
                                        </p:attrNameLst>
                                      </p:cBhvr>
                                      <p:tavLst>
                                        <p:tav tm="0">
                                          <p:val>
                                            <p:fltVal val="0.000000"/>
                                          </p:val>
                                        </p:tav>
                                        <p:tav tm="100000">
                                          <p:val>
                                            <p:strVal val="#ppt_h"/>
                                          </p:val>
                                        </p:tav>
                                      </p:tavLst>
                                    </p:anim>
                                    <p:anim calcmode="lin" valueType="num">
                                      <p:cBhvr>
                                        <p:cTn id="20" dur="500" fill="hold"/>
                                        <p:tgtEl>
                                          <p:spTgt spid="5"/>
                                        </p:tgtEl>
                                        <p:attrNameLst>
                                          <p:attrName>style.rotation</p:attrName>
                                        </p:attrNameLst>
                                      </p:cBhvr>
                                      <p:tavLst>
                                        <p:tav tm="0">
                                          <p:val>
                                            <p:fltVal val="360.000000"/>
                                          </p:val>
                                        </p:tav>
                                        <p:tav tm="100000">
                                          <p:val>
                                            <p:fltVal val="0.000000"/>
                                          </p:val>
                                        </p:tav>
                                      </p:tavLst>
                                    </p:anim>
                                    <p:animEffect transition="in" filter="fade">
                                      <p:cBhvr>
                                        <p:cTn id="21" dur="500"/>
                                        <p:tgtEl>
                                          <p:spTgt spid="5"/>
                                        </p:tgtEl>
                                      </p:cBhvr>
                                    </p:animEffect>
                                  </p:childTnLst>
                                </p:cTn>
                              </p:par>
                            </p:childTnLst>
                          </p:cTn>
                        </p:par>
                        <p:par>
                          <p:cTn id="22" fill="hold">
                            <p:stCondLst>
                              <p:cond delay="1500"/>
                            </p:stCondLst>
                            <p:childTnLst>
                              <p:par>
                                <p:cTn id="23" presetID="49" presetClass="entr" presetSubtype="0" decel="10000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000000"/>
                                          </p:val>
                                        </p:tav>
                                        <p:tav tm="100000">
                                          <p:val>
                                            <p:strVal val="#ppt_w"/>
                                          </p:val>
                                        </p:tav>
                                      </p:tavLst>
                                    </p:anim>
                                    <p:anim calcmode="lin" valueType="num">
                                      <p:cBhvr>
                                        <p:cTn id="26" dur="500" fill="hold"/>
                                        <p:tgtEl>
                                          <p:spTgt spid="4"/>
                                        </p:tgtEl>
                                        <p:attrNameLst>
                                          <p:attrName>ppt_h</p:attrName>
                                        </p:attrNameLst>
                                      </p:cBhvr>
                                      <p:tavLst>
                                        <p:tav tm="0">
                                          <p:val>
                                            <p:fltVal val="0.000000"/>
                                          </p:val>
                                        </p:tav>
                                        <p:tav tm="100000">
                                          <p:val>
                                            <p:strVal val="#ppt_h"/>
                                          </p:val>
                                        </p:tav>
                                      </p:tavLst>
                                    </p:anim>
                                    <p:anim calcmode="lin" valueType="num">
                                      <p:cBhvr>
                                        <p:cTn id="27" dur="500" fill="hold"/>
                                        <p:tgtEl>
                                          <p:spTgt spid="4"/>
                                        </p:tgtEl>
                                        <p:attrNameLst>
                                          <p:attrName>style.rotation</p:attrName>
                                        </p:attrNameLst>
                                      </p:cBhvr>
                                      <p:tavLst>
                                        <p:tav tm="0">
                                          <p:val>
                                            <p:fltVal val="360.000000"/>
                                          </p:val>
                                        </p:tav>
                                        <p:tav tm="100000">
                                          <p:val>
                                            <p:fltVal val="0.000000"/>
                                          </p:val>
                                        </p:tav>
                                      </p:tavLst>
                                    </p:anim>
                                    <p:animEffect transition="in" filter="fade">
                                      <p:cBhvr>
                                        <p:cTn id="28" dur="500"/>
                                        <p:tgtEl>
                                          <p:spTgt spid="4"/>
                                        </p:tgtEl>
                                      </p:cBhvr>
                                    </p:animEffect>
                                  </p:childTnLst>
                                </p:cTn>
                              </p:par>
                            </p:childTnLst>
                          </p:cTn>
                        </p:par>
                        <p:par>
                          <p:cTn id="29" fill="hold">
                            <p:stCondLst>
                              <p:cond delay="2000"/>
                            </p:stCondLst>
                            <p:childTnLst>
                              <p:par>
                                <p:cTn id="30" presetID="49" presetClass="entr" presetSubtype="0" decel="10000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000000"/>
                                          </p:val>
                                        </p:tav>
                                        <p:tav tm="100000">
                                          <p:val>
                                            <p:strVal val="#ppt_w"/>
                                          </p:val>
                                        </p:tav>
                                      </p:tavLst>
                                    </p:anim>
                                    <p:anim calcmode="lin" valueType="num">
                                      <p:cBhvr>
                                        <p:cTn id="33" dur="500" fill="hold"/>
                                        <p:tgtEl>
                                          <p:spTgt spid="7"/>
                                        </p:tgtEl>
                                        <p:attrNameLst>
                                          <p:attrName>ppt_h</p:attrName>
                                        </p:attrNameLst>
                                      </p:cBhvr>
                                      <p:tavLst>
                                        <p:tav tm="0">
                                          <p:val>
                                            <p:fltVal val="0.000000"/>
                                          </p:val>
                                        </p:tav>
                                        <p:tav tm="100000">
                                          <p:val>
                                            <p:strVal val="#ppt_h"/>
                                          </p:val>
                                        </p:tav>
                                      </p:tavLst>
                                    </p:anim>
                                    <p:anim calcmode="lin" valueType="num">
                                      <p:cBhvr>
                                        <p:cTn id="34" dur="500" fill="hold"/>
                                        <p:tgtEl>
                                          <p:spTgt spid="7"/>
                                        </p:tgtEl>
                                        <p:attrNameLst>
                                          <p:attrName>style.rotation</p:attrName>
                                        </p:attrNameLst>
                                      </p:cBhvr>
                                      <p:tavLst>
                                        <p:tav tm="0">
                                          <p:val>
                                            <p:fltVal val="360.000000"/>
                                          </p:val>
                                        </p:tav>
                                        <p:tav tm="100000">
                                          <p:val>
                                            <p:fltVal val="0.000000"/>
                                          </p:val>
                                        </p:tav>
                                      </p:tavLst>
                                    </p:anim>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P spid="3" grpId="0" bldLvl="0" animBg="1"/>
      <p:bldP spid="5" grpId="0" bldLvl="0" animBg="1"/>
      <p:bldP spid="4" grpId="0" bldLvl="0" animBg="1"/>
      <p:bldP spid="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7"/>
          <p:cNvPicPr>
            <a:picLocks noChangeAspect="1"/>
          </p:cNvPicPr>
          <p:nvPr/>
        </p:nvPicPr>
        <p:blipFill>
          <a:blip r:embed="rId1"/>
          <a:stretch>
            <a:fillRect/>
          </a:stretch>
        </p:blipFill>
        <p:spPr>
          <a:xfrm>
            <a:off x="4010025" y="0"/>
            <a:ext cx="5133975" cy="5143500"/>
          </a:xfrm>
          <a:prstGeom prst="rect">
            <a:avLst/>
          </a:prstGeom>
        </p:spPr>
      </p:pic>
      <p:sp>
        <p:nvSpPr>
          <p:cNvPr id="281603" name="矩形 8"/>
          <p:cNvSpPr/>
          <p:nvPr/>
        </p:nvSpPr>
        <p:spPr>
          <a:xfrm>
            <a:off x="77470" y="2849245"/>
            <a:ext cx="3771900" cy="768350"/>
          </a:xfrm>
          <a:prstGeom prst="rect">
            <a:avLst/>
          </a:prstGeom>
          <a:noFill/>
          <a:ln w="9525">
            <a:noFill/>
            <a:miter/>
          </a:ln>
        </p:spPr>
        <p:txBody>
          <a:bodyPr wrap="square" anchor="t">
            <a:spAutoFit/>
          </a:bodyPr>
          <a:p>
            <a:pPr lvl="0" fontAlgn="base">
              <a:lnSpc>
                <a:spcPct val="200000"/>
              </a:lnSpc>
            </a:pPr>
            <a:r>
              <a:rPr lang="fr-FR" altLang="en-US" sz="1095" b="1"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Microsoft YaHei" panose="020B0503020204020204" charset="-122"/>
              </a:rPr>
              <a:t>i used the function appendchild and setAttribute to create to display all the cards</a:t>
            </a:r>
            <a:endParaRPr lang="fr-FR" altLang="en-US" sz="1095" b="1"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Microsoft YaHei" panose="020B0503020204020204" charset="-122"/>
            </a:endParaRPr>
          </a:p>
        </p:txBody>
      </p:sp>
      <p:sp>
        <p:nvSpPr>
          <p:cNvPr id="9219" name="Text Box 3"/>
          <p:cNvSpPr txBox="1"/>
          <p:nvPr/>
        </p:nvSpPr>
        <p:spPr>
          <a:xfrm>
            <a:off x="77470" y="2097088"/>
            <a:ext cx="3781425" cy="427990"/>
          </a:xfrm>
          <a:prstGeom prst="rect">
            <a:avLst/>
          </a:prstGeom>
          <a:noFill/>
          <a:ln w="9525">
            <a:noFill/>
            <a:miter/>
          </a:ln>
        </p:spPr>
        <p:txBody>
          <a:bodyPr wrap="square">
            <a:spAutoFit/>
          </a:bodyPr>
          <a:lstStyle>
            <a:lvl1pPr marL="342900" lvl="0" indent="-342900" algn="l" defTabSz="914400" eaLnBrk="0" fontAlgn="base" latinLnBrk="0" hangingPunct="0">
              <a:spcBef>
                <a:spcPct val="20000"/>
              </a:spcBef>
              <a:spcAft>
                <a:spcPct val="0"/>
              </a:spcAft>
              <a:buChar char="•"/>
              <a:defRPr sz="3200" b="0" i="0" u="none" kern="1200" baseline="0">
                <a:solidFill>
                  <a:srgbClr val="89D2D9"/>
                </a:solidFill>
                <a:latin typeface="Arial" panose="020B0604020202020204" pitchFamily="34" charset="0"/>
                <a:ea typeface="黑体" panose="02010609060101010101" pitchFamily="49" charset="-122"/>
              </a:defRPr>
            </a:lvl1pPr>
            <a:lvl2pPr marL="742950" lvl="1" indent="-285750" algn="l" defTabSz="914400" eaLnBrk="0" fontAlgn="base" latinLnBrk="0" hangingPunct="0">
              <a:spcBef>
                <a:spcPct val="20000"/>
              </a:spcBef>
              <a:spcAft>
                <a:spcPct val="0"/>
              </a:spcAft>
              <a:buChar char="–"/>
              <a:defRPr sz="2800" b="0" i="0" u="none" kern="1200" baseline="0">
                <a:solidFill>
                  <a:srgbClr val="89D2D9"/>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rgbClr val="89D2D9"/>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5pPr>
          </a:lstStyle>
          <a:p>
            <a:pPr marL="0" indent="0" algn="l" fontAlgn="base">
              <a:buNone/>
            </a:pPr>
            <a:r>
              <a:rPr lang="fr-FR" altLang="en-US" sz="2190" strike="noStrike" cap="small" noProof="1" dirty="0" smtClean="0">
                <a:solidFill>
                  <a:srgbClr val="002748"/>
                </a:solidFill>
                <a:latin typeface="Arial Unicode MS" panose="020B0604020202020204" charset="-122"/>
                <a:ea typeface="Arial Unicode MS" panose="020B0604020202020204" charset="-122"/>
                <a:cs typeface="Arial Unicode MS" panose="020B0604020202020204" charset="-122"/>
                <a:sym typeface="+mn-ea"/>
              </a:rPr>
              <a:t>The Function</a:t>
            </a:r>
            <a:r>
              <a:rPr lang="en-US" sz="2185" b="1" cap="small" dirty="0" smtClean="0">
                <a:solidFill>
                  <a:srgbClr val="002748"/>
                </a:solidFill>
                <a:latin typeface="Arial Unicode MS" panose="020B0604020202020204" charset="-122"/>
                <a:ea typeface="Arial Unicode MS" panose="020B0604020202020204" charset="-122"/>
                <a:sym typeface="+mn-ea"/>
              </a:rPr>
              <a:t> </a:t>
            </a:r>
            <a:r>
              <a:rPr lang="fr-FR" altLang="en-US" sz="2190" strike="noStrike" cap="small" noProof="1" dirty="0" smtClean="0">
                <a:solidFill>
                  <a:srgbClr val="FF9900"/>
                </a:solidFill>
                <a:latin typeface="Arial Unicode MS" panose="020B0604020202020204" charset="-122"/>
                <a:ea typeface="Arial Unicode MS" panose="020B0604020202020204" charset="-122"/>
                <a:cs typeface="Arial Unicode MS" panose="020B0604020202020204" charset="-122"/>
                <a:sym typeface="+mn-ea"/>
              </a:rPr>
              <a:t>CreationCours()</a:t>
            </a:r>
            <a:endParaRPr lang="fr-FR" altLang="en-US" sz="2190" strike="noStrike" cap="small" noProof="1" dirty="0" smtClean="0">
              <a:solidFill>
                <a:srgbClr val="FF9900"/>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280581" name="矩形 3"/>
          <p:cNvSpPr/>
          <p:nvPr/>
        </p:nvSpPr>
        <p:spPr>
          <a:xfrm>
            <a:off x="8240713" y="4348163"/>
            <a:ext cx="608013" cy="417513"/>
          </a:xfrm>
          <a:prstGeom prst="rect">
            <a:avLst/>
          </a:prstGeom>
          <a:solidFill>
            <a:srgbClr val="FFCD00"/>
          </a:solidFill>
          <a:ln w="12700">
            <a:noFill/>
            <a:miter/>
          </a:ln>
        </p:spPr>
        <p:txBody>
          <a:bodyPr anchor="ctr"/>
          <a:p>
            <a:pPr lvl="0" algn="ctr" fontAlgn="base"/>
            <a:endParaRPr lang="zh-CN" altLang="en-US" sz="1875" strike="noStrike" noProof="1" dirty="0">
              <a:latin typeface="Arial Unicode MS" panose="020B0604020202020204" charset="-122"/>
              <a:ea typeface="Arial Unicode MS" panose="020B0604020202020204" charset="-122"/>
            </a:endParaRPr>
          </a:p>
        </p:txBody>
      </p:sp>
      <p:sp>
        <p:nvSpPr>
          <p:cNvPr id="280582" name="矩形 3"/>
          <p:cNvSpPr/>
          <p:nvPr/>
        </p:nvSpPr>
        <p:spPr>
          <a:xfrm>
            <a:off x="347663" y="1354138"/>
            <a:ext cx="1770063" cy="419100"/>
          </a:xfrm>
          <a:prstGeom prst="rect">
            <a:avLst/>
          </a:prstGeom>
          <a:solidFill>
            <a:srgbClr val="002748"/>
          </a:solidFill>
          <a:ln w="12700">
            <a:noFill/>
            <a:miter/>
          </a:ln>
        </p:spPr>
        <p:txBody>
          <a:bodyPr anchor="ctr"/>
          <a:p>
            <a:pPr lvl="0" algn="ctr" fontAlgn="base"/>
            <a:endParaRPr lang="zh-CN" altLang="en-US" sz="1875" strike="noStrike" noProof="1" dirty="0">
              <a:latin typeface="Arial Unicode MS" panose="020B0604020202020204" charset="-122"/>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0582"/>
                                        </p:tgtEl>
                                        <p:attrNameLst>
                                          <p:attrName>style.visibility</p:attrName>
                                        </p:attrNameLst>
                                      </p:cBhvr>
                                      <p:to>
                                        <p:strVal val="visible"/>
                                      </p:to>
                                    </p:set>
                                    <p:anim calcmode="lin" valueType="num">
                                      <p:cBhvr>
                                        <p:cTn id="7" dur="500" fill="hold"/>
                                        <p:tgtEl>
                                          <p:spTgt spid="280582"/>
                                        </p:tgtEl>
                                        <p:attrNameLst>
                                          <p:attrName>ppt_x</p:attrName>
                                        </p:attrNameLst>
                                      </p:cBhvr>
                                      <p:tavLst>
                                        <p:tav tm="0">
                                          <p:val>
                                            <p:strVal val="0-#ppt_w/2"/>
                                          </p:val>
                                        </p:tav>
                                        <p:tav tm="100000">
                                          <p:val>
                                            <p:strVal val="#ppt_x"/>
                                          </p:val>
                                        </p:tav>
                                      </p:tavLst>
                                    </p:anim>
                                    <p:anim calcmode="lin" valueType="num">
                                      <p:cBhvr>
                                        <p:cTn id="8" dur="500" fill="hold"/>
                                        <p:tgtEl>
                                          <p:spTgt spid="28058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9219"/>
                                        </p:tgtEl>
                                        <p:attrNameLst>
                                          <p:attrName>style.visibility</p:attrName>
                                        </p:attrNameLst>
                                      </p:cBhvr>
                                      <p:to>
                                        <p:strVal val="visible"/>
                                      </p:to>
                                    </p:set>
                                    <p:anim calcmode="lin" valueType="num">
                                      <p:cBhvr>
                                        <p:cTn id="12" dur="500" fill="hold"/>
                                        <p:tgtEl>
                                          <p:spTgt spid="9219"/>
                                        </p:tgtEl>
                                        <p:attrNameLst>
                                          <p:attrName>ppt_w</p:attrName>
                                        </p:attrNameLst>
                                      </p:cBhvr>
                                      <p:tavLst>
                                        <p:tav tm="0">
                                          <p:val>
                                            <p:fltVal val="0.000000"/>
                                          </p:val>
                                        </p:tav>
                                        <p:tav tm="100000">
                                          <p:val>
                                            <p:strVal val="#ppt_w"/>
                                          </p:val>
                                        </p:tav>
                                      </p:tavLst>
                                    </p:anim>
                                    <p:anim calcmode="lin" valueType="num">
                                      <p:cBhvr>
                                        <p:cTn id="13" dur="500" fill="hold"/>
                                        <p:tgtEl>
                                          <p:spTgt spid="9219"/>
                                        </p:tgtEl>
                                        <p:attrNameLst>
                                          <p:attrName>ppt_h</p:attrName>
                                        </p:attrNameLst>
                                      </p:cBhvr>
                                      <p:tavLst>
                                        <p:tav tm="0">
                                          <p:val>
                                            <p:fltVal val="0.000000"/>
                                          </p:val>
                                        </p:tav>
                                        <p:tav tm="100000">
                                          <p:val>
                                            <p:strVal val="#ppt_h"/>
                                          </p:val>
                                        </p:tav>
                                      </p:tavLst>
                                    </p:anim>
                                    <p:anim calcmode="lin" valueType="num">
                                      <p:cBhvr>
                                        <p:cTn id="14" dur="500" fill="hold"/>
                                        <p:tgtEl>
                                          <p:spTgt spid="9219"/>
                                        </p:tgtEl>
                                        <p:attrNameLst>
                                          <p:attrName>style.rotation</p:attrName>
                                        </p:attrNameLst>
                                      </p:cBhvr>
                                      <p:tavLst>
                                        <p:tav tm="0">
                                          <p:val>
                                            <p:fltVal val="360.000000"/>
                                          </p:val>
                                        </p:tav>
                                        <p:tav tm="100000">
                                          <p:val>
                                            <p:fltVal val="0.000000"/>
                                          </p:val>
                                        </p:tav>
                                      </p:tavLst>
                                    </p:anim>
                                    <p:animEffect transition="in" filter="fade">
                                      <p:cBhvr>
                                        <p:cTn id="15" dur="500"/>
                                        <p:tgtEl>
                                          <p:spTgt spid="9219"/>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281603"/>
                                        </p:tgtEl>
                                        <p:attrNameLst>
                                          <p:attrName>style.visibility</p:attrName>
                                        </p:attrNameLst>
                                      </p:cBhvr>
                                      <p:to>
                                        <p:strVal val="visible"/>
                                      </p:to>
                                    </p:set>
                                    <p:anim calcmode="lin" valueType="num">
                                      <p:cBhvr>
                                        <p:cTn id="19" dur="500" fill="hold"/>
                                        <p:tgtEl>
                                          <p:spTgt spid="281603"/>
                                        </p:tgtEl>
                                        <p:attrNameLst>
                                          <p:attrName>ppt_w</p:attrName>
                                        </p:attrNameLst>
                                      </p:cBhvr>
                                      <p:tavLst>
                                        <p:tav tm="0">
                                          <p:val>
                                            <p:fltVal val="0.000000"/>
                                          </p:val>
                                        </p:tav>
                                        <p:tav tm="100000">
                                          <p:val>
                                            <p:strVal val="#ppt_w"/>
                                          </p:val>
                                        </p:tav>
                                      </p:tavLst>
                                    </p:anim>
                                    <p:anim calcmode="lin" valueType="num">
                                      <p:cBhvr>
                                        <p:cTn id="20" dur="500" fill="hold"/>
                                        <p:tgtEl>
                                          <p:spTgt spid="281603"/>
                                        </p:tgtEl>
                                        <p:attrNameLst>
                                          <p:attrName>ppt_h</p:attrName>
                                        </p:attrNameLst>
                                      </p:cBhvr>
                                      <p:tavLst>
                                        <p:tav tm="0">
                                          <p:val>
                                            <p:fltVal val="0.000000"/>
                                          </p:val>
                                        </p:tav>
                                        <p:tav tm="100000">
                                          <p:val>
                                            <p:strVal val="#ppt_h"/>
                                          </p:val>
                                        </p:tav>
                                      </p:tavLst>
                                    </p:anim>
                                    <p:anim calcmode="lin" valueType="num">
                                      <p:cBhvr>
                                        <p:cTn id="21" dur="500" fill="hold"/>
                                        <p:tgtEl>
                                          <p:spTgt spid="281603"/>
                                        </p:tgtEl>
                                        <p:attrNameLst>
                                          <p:attrName>style.rotation</p:attrName>
                                        </p:attrNameLst>
                                      </p:cBhvr>
                                      <p:tavLst>
                                        <p:tav tm="0">
                                          <p:val>
                                            <p:fltVal val="360.000000"/>
                                          </p:val>
                                        </p:tav>
                                        <p:tav tm="100000">
                                          <p:val>
                                            <p:fltVal val="0.000000"/>
                                          </p:val>
                                        </p:tav>
                                      </p:tavLst>
                                    </p:anim>
                                    <p:animEffect transition="in" filter="fade">
                                      <p:cBhvr>
                                        <p:cTn id="22" dur="500"/>
                                        <p:tgtEl>
                                          <p:spTgt spid="281603"/>
                                        </p:tgtEl>
                                      </p:cBhvr>
                                    </p:animEffect>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280581"/>
                                        </p:tgtEl>
                                        <p:attrNameLst>
                                          <p:attrName>style.visibility</p:attrName>
                                        </p:attrNameLst>
                                      </p:cBhvr>
                                      <p:to>
                                        <p:strVal val="visible"/>
                                      </p:to>
                                    </p:set>
                                    <p:anim calcmode="lin" valueType="num">
                                      <p:cBhvr>
                                        <p:cTn id="26" dur="500" fill="hold"/>
                                        <p:tgtEl>
                                          <p:spTgt spid="280581"/>
                                        </p:tgtEl>
                                        <p:attrNameLst>
                                          <p:attrName>ppt_w</p:attrName>
                                        </p:attrNameLst>
                                      </p:cBhvr>
                                      <p:tavLst>
                                        <p:tav tm="0">
                                          <p:val>
                                            <p:fltVal val="0.000000"/>
                                          </p:val>
                                        </p:tav>
                                        <p:tav tm="100000">
                                          <p:val>
                                            <p:strVal val="#ppt_w"/>
                                          </p:val>
                                        </p:tav>
                                      </p:tavLst>
                                    </p:anim>
                                    <p:anim calcmode="lin" valueType="num">
                                      <p:cBhvr>
                                        <p:cTn id="27" dur="500" fill="hold"/>
                                        <p:tgtEl>
                                          <p:spTgt spid="280581"/>
                                        </p:tgtEl>
                                        <p:attrNameLst>
                                          <p:attrName>ppt_h</p:attrName>
                                        </p:attrNameLst>
                                      </p:cBhvr>
                                      <p:tavLst>
                                        <p:tav tm="0">
                                          <p:val>
                                            <p:fltVal val="0.000000"/>
                                          </p:val>
                                        </p:tav>
                                        <p:tav tm="100000">
                                          <p:val>
                                            <p:strVal val="#ppt_h"/>
                                          </p:val>
                                        </p:tav>
                                      </p:tavLst>
                                    </p:anim>
                                    <p:anim calcmode="lin" valueType="num">
                                      <p:cBhvr>
                                        <p:cTn id="28" dur="500" fill="hold"/>
                                        <p:tgtEl>
                                          <p:spTgt spid="280581"/>
                                        </p:tgtEl>
                                        <p:attrNameLst>
                                          <p:attrName>style.rotation</p:attrName>
                                        </p:attrNameLst>
                                      </p:cBhvr>
                                      <p:tavLst>
                                        <p:tav tm="0">
                                          <p:val>
                                            <p:fltVal val="360.000000"/>
                                          </p:val>
                                        </p:tav>
                                        <p:tav tm="100000">
                                          <p:val>
                                            <p:fltVal val="0.000000"/>
                                          </p:val>
                                        </p:tav>
                                      </p:tavLst>
                                    </p:anim>
                                    <p:animEffect transition="in" filter="fade">
                                      <p:cBhvr>
                                        <p:cTn id="29" dur="500"/>
                                        <p:tgtEl>
                                          <p:spTgt spid="280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p:bldP spid="9219" grpId="0"/>
      <p:bldP spid="280581" grpId="0" bldLvl="0" animBg="1"/>
      <p:bldP spid="28058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文本框 3"/>
          <p:cNvSpPr txBox="1"/>
          <p:nvPr/>
        </p:nvSpPr>
        <p:spPr>
          <a:xfrm>
            <a:off x="4556760" y="452755"/>
            <a:ext cx="4595495" cy="1383665"/>
          </a:xfrm>
          <a:prstGeom prst="rect">
            <a:avLst/>
          </a:prstGeom>
          <a:noFill/>
          <a:ln w="9525">
            <a:noFill/>
          </a:ln>
        </p:spPr>
        <p:txBody>
          <a:bodyPr wrap="square" anchor="t">
            <a:spAutoFit/>
          </a:bodyPr>
          <a:p>
            <a:pPr>
              <a:lnSpc>
                <a:spcPct val="150000"/>
              </a:lnSpc>
            </a:pPr>
            <a:r>
              <a:rPr lang="fr-FR" altLang="zh-CN" sz="1400" dirty="0">
                <a:solidFill>
                  <a:schemeClr val="tx1"/>
                </a:solidFill>
                <a:latin typeface="Arial Unicode MS" panose="020B0604020202020204" charset="-122"/>
                <a:ea typeface="Arial Unicode MS" panose="020B0604020202020204" charset="-122"/>
                <a:sym typeface="SimSun" panose="02010600030101010101" pitchFamily="2" charset="-122"/>
              </a:rPr>
              <a:t>i used the map function to put all the categories of the courses in «courses.js» in an array the diplayed them as lists</a:t>
            </a:r>
            <a:endParaRPr lang="fr-FR" altLang="zh-CN" sz="1400" dirty="0">
              <a:solidFill>
                <a:schemeClr val="tx1"/>
              </a:solidFill>
              <a:latin typeface="Arial Unicode MS" panose="020B0604020202020204" charset="-122"/>
              <a:ea typeface="Arial Unicode MS" panose="020B0604020202020204" charset="-122"/>
              <a:sym typeface="SimSun" panose="02010600030101010101" pitchFamily="2" charset="-122"/>
            </a:endParaRPr>
          </a:p>
          <a:p>
            <a:pPr>
              <a:lnSpc>
                <a:spcPct val="150000"/>
              </a:lnSpc>
            </a:pPr>
            <a:endParaRPr lang="fr-FR" altLang="en-US" sz="1400" cap="small" dirty="0" smtClean="0">
              <a:solidFill>
                <a:schemeClr val="tx1"/>
              </a:solidFill>
              <a:latin typeface="Arial Unicode MS" panose="020B0604020202020204" charset="-122"/>
              <a:ea typeface="Arial Unicode MS" panose="020B0604020202020204" charset="-122"/>
              <a:sym typeface="+mn-ea"/>
            </a:endParaRPr>
          </a:p>
        </p:txBody>
      </p:sp>
      <p:sp>
        <p:nvSpPr>
          <p:cNvPr id="3" name="Copyright Notice"/>
          <p:cNvSpPr/>
          <p:nvPr/>
        </p:nvSpPr>
        <p:spPr bwMode="auto">
          <a:xfrm>
            <a:off x="5010785" y="107950"/>
            <a:ext cx="3676650" cy="2660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r>
              <a:rPr lang="fr-FR" altLang="en-US" sz="1400" b="1" strike="noStrike" cap="small" noProof="1" dirty="0" smtClean="0">
                <a:solidFill>
                  <a:srgbClr val="FF9900"/>
                </a:solidFill>
                <a:latin typeface="Arial Unicode MS" panose="020B0604020202020204" charset="-122"/>
                <a:ea typeface="Arial Unicode MS" panose="020B0604020202020204" charset="-122"/>
              </a:rPr>
              <a:t>CrreationCategory() </a:t>
            </a:r>
            <a:r>
              <a:rPr lang="fr-FR" altLang="en-US" sz="1400" b="1" strike="noStrike" cap="small" noProof="1" dirty="0" smtClean="0">
                <a:solidFill>
                  <a:srgbClr val="FF0000"/>
                </a:solidFill>
                <a:latin typeface="Arial Unicode MS" panose="020B0604020202020204" charset="-122"/>
                <a:ea typeface="Arial Unicode MS" panose="020B0604020202020204" charset="-122"/>
              </a:rPr>
              <a:t>Function</a:t>
            </a:r>
            <a:endParaRPr lang="fr-FR" altLang="en-US" sz="1400" b="1" strike="noStrike" cap="small" noProof="1" dirty="0" smtClean="0">
              <a:solidFill>
                <a:srgbClr val="FF0000"/>
              </a:solidFill>
              <a:latin typeface="Arial Unicode MS" panose="020B0604020202020204" charset="-122"/>
              <a:ea typeface="Arial Unicode MS" panose="020B0604020202020204" charset="-122"/>
            </a:endParaRPr>
          </a:p>
        </p:txBody>
      </p:sp>
      <p:sp>
        <p:nvSpPr>
          <p:cNvPr id="7" name="文本框 3"/>
          <p:cNvSpPr txBox="1"/>
          <p:nvPr/>
        </p:nvSpPr>
        <p:spPr>
          <a:xfrm>
            <a:off x="4556125" y="3257550"/>
            <a:ext cx="4595495" cy="1060450"/>
          </a:xfrm>
          <a:prstGeom prst="rect">
            <a:avLst/>
          </a:prstGeom>
          <a:noFill/>
          <a:ln w="9525">
            <a:noFill/>
          </a:ln>
        </p:spPr>
        <p:txBody>
          <a:bodyPr wrap="square" anchor="t">
            <a:spAutoFit/>
          </a:bodyPr>
          <a:p>
            <a:pPr>
              <a:lnSpc>
                <a:spcPct val="150000"/>
              </a:lnSpc>
            </a:pPr>
            <a:r>
              <a:rPr lang="fr-FR" altLang="en-US" sz="1400" cap="small" dirty="0" smtClean="0">
                <a:solidFill>
                  <a:schemeClr val="tx1"/>
                </a:solidFill>
                <a:latin typeface="Arial Unicode MS" panose="020B0604020202020204" charset="-122"/>
                <a:ea typeface="Arial Unicode MS" panose="020B0604020202020204" charset="-122"/>
                <a:sym typeface="+mn-ea"/>
              </a:rPr>
              <a:t>i used the filter function to put all the filtered courses in an array «filtered courses» and then displayed it after clearing the page</a:t>
            </a:r>
            <a:endParaRPr lang="fr-FR" altLang="en-US" sz="1400" cap="small" dirty="0" smtClean="0">
              <a:solidFill>
                <a:schemeClr val="tx1"/>
              </a:solidFill>
              <a:latin typeface="Arial Unicode MS" panose="020B0604020202020204" charset="-122"/>
              <a:ea typeface="Arial Unicode MS" panose="020B0604020202020204" charset="-122"/>
              <a:sym typeface="+mn-ea"/>
            </a:endParaRPr>
          </a:p>
        </p:txBody>
      </p:sp>
      <p:pic>
        <p:nvPicPr>
          <p:cNvPr id="2" name="Picture 1" descr="8"/>
          <p:cNvPicPr>
            <a:picLocks noChangeAspect="1"/>
          </p:cNvPicPr>
          <p:nvPr/>
        </p:nvPicPr>
        <p:blipFill>
          <a:blip r:embed="rId1"/>
          <a:stretch>
            <a:fillRect/>
          </a:stretch>
        </p:blipFill>
        <p:spPr>
          <a:xfrm>
            <a:off x="122555" y="287020"/>
            <a:ext cx="4191635" cy="2019300"/>
          </a:xfrm>
          <a:prstGeom prst="rect">
            <a:avLst/>
          </a:prstGeom>
        </p:spPr>
      </p:pic>
      <p:pic>
        <p:nvPicPr>
          <p:cNvPr id="9" name="Picture 8" descr="9"/>
          <p:cNvPicPr>
            <a:picLocks noChangeAspect="1"/>
          </p:cNvPicPr>
          <p:nvPr/>
        </p:nvPicPr>
        <p:blipFill>
          <a:blip r:embed="rId2"/>
          <a:stretch>
            <a:fillRect/>
          </a:stretch>
        </p:blipFill>
        <p:spPr>
          <a:xfrm>
            <a:off x="122555" y="2601595"/>
            <a:ext cx="4228465" cy="1925955"/>
          </a:xfrm>
          <a:prstGeom prst="rect">
            <a:avLst/>
          </a:prstGeom>
        </p:spPr>
      </p:pic>
      <p:sp>
        <p:nvSpPr>
          <p:cNvPr id="10" name="Copyright Notice"/>
          <p:cNvSpPr/>
          <p:nvPr/>
        </p:nvSpPr>
        <p:spPr bwMode="auto">
          <a:xfrm>
            <a:off x="5015865" y="2503170"/>
            <a:ext cx="3676650" cy="2660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r>
              <a:rPr lang="fr-FR" altLang="en-US" sz="1400" b="1" strike="noStrike" cap="small" noProof="1" dirty="0" smtClean="0">
                <a:solidFill>
                  <a:srgbClr val="FF0000"/>
                </a:solidFill>
                <a:latin typeface="Arial Unicode MS" panose="020B0604020202020204" charset="-122"/>
                <a:ea typeface="Arial Unicode MS" panose="020B0604020202020204" charset="-122"/>
              </a:rPr>
              <a:t>Filtring By price</a:t>
            </a:r>
            <a:endParaRPr lang="fr-FR" altLang="en-US" sz="1400" b="1" strike="noStrike" cap="small" noProof="1" dirty="0" smtClean="0">
              <a:solidFill>
                <a:srgbClr val="FF0000"/>
              </a:solidFill>
              <a:latin typeface="Arial Unicode MS" panose="020B0604020202020204" charset="-122"/>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000000"/>
                                          </p:val>
                                        </p:tav>
                                        <p:tav tm="100000">
                                          <p:val>
                                            <p:strVal val="#ppt_w"/>
                                          </p:val>
                                        </p:tav>
                                      </p:tavLst>
                                    </p:anim>
                                    <p:anim calcmode="lin" valueType="num">
                                      <p:cBhvr>
                                        <p:cTn id="8" dur="500" fill="hold"/>
                                        <p:tgtEl>
                                          <p:spTgt spid="3"/>
                                        </p:tgtEl>
                                        <p:attrNameLst>
                                          <p:attrName>ppt_h</p:attrName>
                                        </p:attrNameLst>
                                      </p:cBhvr>
                                      <p:tavLst>
                                        <p:tav tm="0">
                                          <p:val>
                                            <p:fltVal val="0.00000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0658"/>
                                        </p:tgtEl>
                                        <p:attrNameLst>
                                          <p:attrName>style.visibility</p:attrName>
                                        </p:attrNameLst>
                                      </p:cBhvr>
                                      <p:to>
                                        <p:strVal val="visible"/>
                                      </p:to>
                                    </p:set>
                                    <p:anim calcmode="lin" valueType="num">
                                      <p:cBhvr>
                                        <p:cTn id="13" dur="500" fill="hold"/>
                                        <p:tgtEl>
                                          <p:spTgt spid="70658"/>
                                        </p:tgtEl>
                                        <p:attrNameLst>
                                          <p:attrName>ppt_w</p:attrName>
                                        </p:attrNameLst>
                                      </p:cBhvr>
                                      <p:tavLst>
                                        <p:tav tm="0">
                                          <p:val>
                                            <p:fltVal val="0.000000"/>
                                          </p:val>
                                        </p:tav>
                                        <p:tav tm="100000">
                                          <p:val>
                                            <p:strVal val="#ppt_w"/>
                                          </p:val>
                                        </p:tav>
                                      </p:tavLst>
                                    </p:anim>
                                    <p:anim calcmode="lin" valueType="num">
                                      <p:cBhvr>
                                        <p:cTn id="14" dur="500" fill="hold"/>
                                        <p:tgtEl>
                                          <p:spTgt spid="70658"/>
                                        </p:tgtEl>
                                        <p:attrNameLst>
                                          <p:attrName>ppt_h</p:attrName>
                                        </p:attrNameLst>
                                      </p:cBhvr>
                                      <p:tavLst>
                                        <p:tav tm="0">
                                          <p:val>
                                            <p:fltVal val="0.000000"/>
                                          </p:val>
                                        </p:tav>
                                        <p:tav tm="100000">
                                          <p:val>
                                            <p:strVal val="#ppt_h"/>
                                          </p:val>
                                        </p:tav>
                                      </p:tavLst>
                                    </p:anim>
                                    <p:animEffect transition="in" filter="fade">
                                      <p:cBhvr>
                                        <p:cTn id="15" dur="500"/>
                                        <p:tgtEl>
                                          <p:spTgt spid="7065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000000"/>
                                          </p:val>
                                        </p:tav>
                                        <p:tav tm="100000">
                                          <p:val>
                                            <p:strVal val="#ppt_w"/>
                                          </p:val>
                                        </p:tav>
                                      </p:tavLst>
                                    </p:anim>
                                    <p:anim calcmode="lin" valueType="num">
                                      <p:cBhvr>
                                        <p:cTn id="20" dur="500" fill="hold"/>
                                        <p:tgtEl>
                                          <p:spTgt spid="7"/>
                                        </p:tgtEl>
                                        <p:attrNameLst>
                                          <p:attrName>ppt_h</p:attrName>
                                        </p:attrNameLst>
                                      </p:cBhvr>
                                      <p:tavLst>
                                        <p:tav tm="0">
                                          <p:val>
                                            <p:fltVal val="0.00000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000000"/>
                                          </p:val>
                                        </p:tav>
                                        <p:tav tm="100000">
                                          <p:val>
                                            <p:strVal val="#ppt_w"/>
                                          </p:val>
                                        </p:tav>
                                      </p:tavLst>
                                    </p:anim>
                                    <p:anim calcmode="lin" valueType="num">
                                      <p:cBhvr>
                                        <p:cTn id="26" dur="500" fill="hold"/>
                                        <p:tgtEl>
                                          <p:spTgt spid="10"/>
                                        </p:tgtEl>
                                        <p:attrNameLst>
                                          <p:attrName>ppt_h</p:attrName>
                                        </p:attrNameLst>
                                      </p:cBhvr>
                                      <p:tavLst>
                                        <p:tav tm="0">
                                          <p:val>
                                            <p:fltVal val="0.000000"/>
                                          </p:val>
                                        </p:tav>
                                        <p:tav tm="100000">
                                          <p:val>
                                            <p:strVal val="#ppt_h"/>
                                          </p:val>
                                        </p:tav>
                                      </p:tavLst>
                                    </p:anim>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0658" grpId="0"/>
      <p:bldP spid="7" grpId="0"/>
      <p:bldP spid="10" grpId="0" bldLvl="0" animBg="1"/>
    </p:bldLst>
  </p:timing>
</p:sld>
</file>

<file path=ppt/theme/theme1.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0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2172</Words>
  <Application>WPS Presentation</Application>
  <PresentationFormat/>
  <Paragraphs>89</Paragraphs>
  <Slides>10</Slides>
  <Notes>0</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10</vt:i4>
      </vt:variant>
    </vt:vector>
  </HeadingPairs>
  <TitlesOfParts>
    <vt:vector size="23" baseType="lpstr">
      <vt:lpstr>Arial</vt:lpstr>
      <vt:lpstr>SimSun</vt:lpstr>
      <vt:lpstr>Wingdings</vt:lpstr>
      <vt:lpstr>Arial Unicode MS</vt:lpstr>
      <vt:lpstr>Calibri</vt:lpstr>
      <vt:lpstr>Microsoft YaHei</vt:lpstr>
      <vt:lpstr>黑体</vt:lpstr>
      <vt:lpstr>Arial Unicode MS</vt:lpstr>
      <vt:lpstr>Times New Roman</vt:lpstr>
      <vt:lpstr>方正兰亭黑_GBK</vt:lpstr>
      <vt:lpstr>1_默认设计模板</vt:lpstr>
      <vt:lpstr>3_默认设计模板</vt:lpstr>
      <vt:lpstr>10_默认设计模板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Akashi</cp:lastModifiedBy>
  <cp:revision>32</cp:revision>
  <dcterms:created xsi:type="dcterms:W3CDTF">2016-03-12T08:37:00Z</dcterms:created>
  <dcterms:modified xsi:type="dcterms:W3CDTF">2023-01-03T14:45:14Z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1033-11.2.0.11440</vt:lpwstr>
  </property>
  <property fmtid="{D5CDD505-2E9C-101B-9397-08002B2CF9AE}" pid="3" name="ICV">
    <vt:lpwstr>41E2F4692A96410F8EEFD2FB809AC589</vt:lpwstr>
  </property>
</Properties>
</file>